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1" r:id="rId4"/>
    <p:sldId id="262" r:id="rId5"/>
    <p:sldId id="256" r:id="rId6"/>
    <p:sldId id="270" r:id="rId7"/>
    <p:sldId id="264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99"/>
    <a:srgbClr val="ED5B3A"/>
    <a:srgbClr val="FEC4E9"/>
    <a:srgbClr val="E1C4E9"/>
    <a:srgbClr val="E1C4E1"/>
    <a:srgbClr val="4472C4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14E71-617D-4CA2-BAE3-B95507B6DE2C}" v="10" dt="2025-03-19T09:50:33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47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ce JACQUIER" userId="c051702c-e7cf-4070-8a57-69a1672ed830" providerId="ADAL" clId="{4BC14E71-617D-4CA2-BAE3-B95507B6DE2C}"/>
    <pc:docChg chg="undo custSel addSld delSld modSld sldOrd">
      <pc:chgData name="Laurence JACQUIER" userId="c051702c-e7cf-4070-8a57-69a1672ed830" providerId="ADAL" clId="{4BC14E71-617D-4CA2-BAE3-B95507B6DE2C}" dt="2025-03-19T10:08:26.902" v="2398" actId="47"/>
      <pc:docMkLst>
        <pc:docMk/>
      </pc:docMkLst>
      <pc:sldChg chg="addSp delSp modSp mod ord setBg">
        <pc:chgData name="Laurence JACQUIER" userId="c051702c-e7cf-4070-8a57-69a1672ed830" providerId="ADAL" clId="{4BC14E71-617D-4CA2-BAE3-B95507B6DE2C}" dt="2025-03-19T10:03:43.024" v="2386" actId="14100"/>
        <pc:sldMkLst>
          <pc:docMk/>
          <pc:sldMk cId="2386658032" sldId="256"/>
        </pc:sldMkLst>
        <pc:spChg chg="del">
          <ac:chgData name="Laurence JACQUIER" userId="c051702c-e7cf-4070-8a57-69a1672ed830" providerId="ADAL" clId="{4BC14E71-617D-4CA2-BAE3-B95507B6DE2C}" dt="2025-03-19T08:55:08.447" v="985" actId="478"/>
          <ac:spMkLst>
            <pc:docMk/>
            <pc:sldMk cId="2386658032" sldId="256"/>
            <ac:spMk id="2" creationId="{F74CE324-FD40-9EA9-9247-4DF577B5727F}"/>
          </ac:spMkLst>
        </pc:spChg>
        <pc:spChg chg="del mod">
          <ac:chgData name="Laurence JACQUIER" userId="c051702c-e7cf-4070-8a57-69a1672ed830" providerId="ADAL" clId="{4BC14E71-617D-4CA2-BAE3-B95507B6DE2C}" dt="2025-03-19T08:54:08.887" v="969"/>
          <ac:spMkLst>
            <pc:docMk/>
            <pc:sldMk cId="2386658032" sldId="256"/>
            <ac:spMk id="4" creationId="{1EF8F858-94D3-050B-9651-47F314F72F50}"/>
          </ac:spMkLst>
        </pc:spChg>
        <pc:spChg chg="mod ord">
          <ac:chgData name="Laurence JACQUIER" userId="c051702c-e7cf-4070-8a57-69a1672ed830" providerId="ADAL" clId="{4BC14E71-617D-4CA2-BAE3-B95507B6DE2C}" dt="2025-03-19T09:48:36.158" v="2181" actId="207"/>
          <ac:spMkLst>
            <pc:docMk/>
            <pc:sldMk cId="2386658032" sldId="256"/>
            <ac:spMk id="5" creationId="{A1B4AABA-3319-6E07-D839-4AC57660A1B0}"/>
          </ac:spMkLst>
        </pc:spChg>
        <pc:spChg chg="mod">
          <ac:chgData name="Laurence JACQUIER" userId="c051702c-e7cf-4070-8a57-69a1672ed830" providerId="ADAL" clId="{4BC14E71-617D-4CA2-BAE3-B95507B6DE2C}" dt="2025-03-19T10:03:43.024" v="2386" actId="14100"/>
          <ac:spMkLst>
            <pc:docMk/>
            <pc:sldMk cId="2386658032" sldId="256"/>
            <ac:spMk id="6" creationId="{D688FCF3-3E5D-18AB-FD54-35E33F8267F2}"/>
          </ac:spMkLst>
        </pc:spChg>
        <pc:spChg chg="add">
          <ac:chgData name="Laurence JACQUIER" userId="c051702c-e7cf-4070-8a57-69a1672ed830" providerId="ADAL" clId="{4BC14E71-617D-4CA2-BAE3-B95507B6DE2C}" dt="2025-03-19T09:46:22.982" v="2149" actId="26606"/>
          <ac:spMkLst>
            <pc:docMk/>
            <pc:sldMk cId="2386658032" sldId="256"/>
            <ac:spMk id="13" creationId="{5EF17487-C386-4F99-B5EB-4FD3DF4236B2}"/>
          </ac:spMkLst>
        </pc:spChg>
        <pc:spChg chg="add">
          <ac:chgData name="Laurence JACQUIER" userId="c051702c-e7cf-4070-8a57-69a1672ed830" providerId="ADAL" clId="{4BC14E71-617D-4CA2-BAE3-B95507B6DE2C}" dt="2025-03-19T09:46:22.982" v="2149" actId="26606"/>
          <ac:spMkLst>
            <pc:docMk/>
            <pc:sldMk cId="2386658032" sldId="256"/>
            <ac:spMk id="15" creationId="{A0DE92DF-4769-4DE9-93FD-EE31271850CA}"/>
          </ac:spMkLst>
        </pc:spChg>
        <pc:picChg chg="mod">
          <ac:chgData name="Laurence JACQUIER" userId="c051702c-e7cf-4070-8a57-69a1672ed830" providerId="ADAL" clId="{4BC14E71-617D-4CA2-BAE3-B95507B6DE2C}" dt="2025-03-19T09:46:30.555" v="2153" actId="27614"/>
          <ac:picMkLst>
            <pc:docMk/>
            <pc:sldMk cId="2386658032" sldId="256"/>
            <ac:picMk id="7" creationId="{01972073-AAE2-54FE-C981-096286C01B39}"/>
          </ac:picMkLst>
        </pc:picChg>
        <pc:picChg chg="mod">
          <ac:chgData name="Laurence JACQUIER" userId="c051702c-e7cf-4070-8a57-69a1672ed830" providerId="ADAL" clId="{4BC14E71-617D-4CA2-BAE3-B95507B6DE2C}" dt="2025-03-19T09:46:30.412" v="2151" actId="27614"/>
          <ac:picMkLst>
            <pc:docMk/>
            <pc:sldMk cId="2386658032" sldId="256"/>
            <ac:picMk id="8" creationId="{704FDE44-F418-7B88-6C67-1BF937157458}"/>
          </ac:picMkLst>
        </pc:picChg>
        <pc:picChg chg="del">
          <ac:chgData name="Laurence JACQUIER" userId="c051702c-e7cf-4070-8a57-69a1672ed830" providerId="ADAL" clId="{4BC14E71-617D-4CA2-BAE3-B95507B6DE2C}" dt="2025-03-19T08:55:09.388" v="986" actId="478"/>
          <ac:picMkLst>
            <pc:docMk/>
            <pc:sldMk cId="2386658032" sldId="256"/>
            <ac:picMk id="9" creationId="{A2180D65-799F-CCBB-5D1E-A0288C1D8350}"/>
          </ac:picMkLst>
        </pc:picChg>
      </pc:sldChg>
      <pc:sldChg chg="addSp modSp mod">
        <pc:chgData name="Laurence JACQUIER" userId="c051702c-e7cf-4070-8a57-69a1672ed830" providerId="ADAL" clId="{4BC14E71-617D-4CA2-BAE3-B95507B6DE2C}" dt="2025-03-19T10:03:14.668" v="2382" actId="114"/>
        <pc:sldMkLst>
          <pc:docMk/>
          <pc:sldMk cId="3036979976" sldId="258"/>
        </pc:sldMkLst>
        <pc:spChg chg="mod">
          <ac:chgData name="Laurence JACQUIER" userId="c051702c-e7cf-4070-8a57-69a1672ed830" providerId="ADAL" clId="{4BC14E71-617D-4CA2-BAE3-B95507B6DE2C}" dt="2025-03-19T10:03:14.668" v="2382" actId="114"/>
          <ac:spMkLst>
            <pc:docMk/>
            <pc:sldMk cId="3036979976" sldId="258"/>
            <ac:spMk id="2" creationId="{01502C91-7511-1D19-1DBC-A6FFBBA29355}"/>
          </ac:spMkLst>
        </pc:spChg>
        <pc:spChg chg="add mod">
          <ac:chgData name="Laurence JACQUIER" userId="c051702c-e7cf-4070-8a57-69a1672ed830" providerId="ADAL" clId="{4BC14E71-617D-4CA2-BAE3-B95507B6DE2C}" dt="2025-03-19T07:40:07.451" v="165" actId="1076"/>
          <ac:spMkLst>
            <pc:docMk/>
            <pc:sldMk cId="3036979976" sldId="258"/>
            <ac:spMk id="3" creationId="{6BA7EBDC-55CA-0529-2DD1-56B8C3A8376E}"/>
          </ac:spMkLst>
        </pc:spChg>
        <pc:spChg chg="add mod">
          <ac:chgData name="Laurence JACQUIER" userId="c051702c-e7cf-4070-8a57-69a1672ed830" providerId="ADAL" clId="{4BC14E71-617D-4CA2-BAE3-B95507B6DE2C}" dt="2025-03-19T07:39:49.730" v="163" actId="1076"/>
          <ac:spMkLst>
            <pc:docMk/>
            <pc:sldMk cId="3036979976" sldId="258"/>
            <ac:spMk id="8" creationId="{146507D2-2E01-D095-B0B7-FF5D4C7511AA}"/>
          </ac:spMkLst>
        </pc:spChg>
        <pc:spChg chg="add mod">
          <ac:chgData name="Laurence JACQUIER" userId="c051702c-e7cf-4070-8a57-69a1672ed830" providerId="ADAL" clId="{4BC14E71-617D-4CA2-BAE3-B95507B6DE2C}" dt="2025-03-19T07:42:08.039" v="323" actId="123"/>
          <ac:spMkLst>
            <pc:docMk/>
            <pc:sldMk cId="3036979976" sldId="258"/>
            <ac:spMk id="9" creationId="{F40A9259-F72A-2CF9-E85D-12979365DE29}"/>
          </ac:spMkLst>
        </pc:spChg>
        <pc:graphicFrameChg chg="mod">
          <ac:chgData name="Laurence JACQUIER" userId="c051702c-e7cf-4070-8a57-69a1672ed830" providerId="ADAL" clId="{4BC14E71-617D-4CA2-BAE3-B95507B6DE2C}" dt="2025-03-19T07:39:29.800" v="161" actId="1076"/>
          <ac:graphicFrameMkLst>
            <pc:docMk/>
            <pc:sldMk cId="3036979976" sldId="258"/>
            <ac:graphicFrameMk id="4" creationId="{CC2BDCFE-34D6-7215-8B51-F46B4254C21F}"/>
          </ac:graphicFrameMkLst>
        </pc:graphicFrameChg>
        <pc:picChg chg="add mod">
          <ac:chgData name="Laurence JACQUIER" userId="c051702c-e7cf-4070-8a57-69a1672ed830" providerId="ADAL" clId="{4BC14E71-617D-4CA2-BAE3-B95507B6DE2C}" dt="2025-03-19T07:39:07.187" v="157" actId="1076"/>
          <ac:picMkLst>
            <pc:docMk/>
            <pc:sldMk cId="3036979976" sldId="258"/>
            <ac:picMk id="6" creationId="{3ED167E8-FB11-1F8D-54BC-EB52343CA361}"/>
          </ac:picMkLst>
        </pc:picChg>
      </pc:sldChg>
      <pc:sldChg chg="del">
        <pc:chgData name="Laurence JACQUIER" userId="c051702c-e7cf-4070-8a57-69a1672ed830" providerId="ADAL" clId="{4BC14E71-617D-4CA2-BAE3-B95507B6DE2C}" dt="2025-03-19T07:35:51.835" v="102" actId="47"/>
        <pc:sldMkLst>
          <pc:docMk/>
          <pc:sldMk cId="2179630018" sldId="259"/>
        </pc:sldMkLst>
      </pc:sldChg>
      <pc:sldChg chg="del">
        <pc:chgData name="Laurence JACQUIER" userId="c051702c-e7cf-4070-8a57-69a1672ed830" providerId="ADAL" clId="{4BC14E71-617D-4CA2-BAE3-B95507B6DE2C}" dt="2025-03-19T07:40:58.067" v="196" actId="47"/>
        <pc:sldMkLst>
          <pc:docMk/>
          <pc:sldMk cId="1987265757" sldId="260"/>
        </pc:sldMkLst>
      </pc:sldChg>
      <pc:sldChg chg="addSp delSp modSp mod">
        <pc:chgData name="Laurence JACQUIER" userId="c051702c-e7cf-4070-8a57-69a1672ed830" providerId="ADAL" clId="{4BC14E71-617D-4CA2-BAE3-B95507B6DE2C}" dt="2025-03-19T10:03:24.985" v="2383" actId="114"/>
        <pc:sldMkLst>
          <pc:docMk/>
          <pc:sldMk cId="3978427421" sldId="261"/>
        </pc:sldMkLst>
        <pc:spChg chg="mod">
          <ac:chgData name="Laurence JACQUIER" userId="c051702c-e7cf-4070-8a57-69a1672ed830" providerId="ADAL" clId="{4BC14E71-617D-4CA2-BAE3-B95507B6DE2C}" dt="2025-03-19T07:42:48.958" v="324" actId="207"/>
          <ac:spMkLst>
            <pc:docMk/>
            <pc:sldMk cId="3978427421" sldId="261"/>
            <ac:spMk id="2" creationId="{0F138FE7-63FC-A45F-95F5-70FFE4051108}"/>
          </ac:spMkLst>
        </pc:spChg>
        <pc:spChg chg="mod">
          <ac:chgData name="Laurence JACQUIER" userId="c051702c-e7cf-4070-8a57-69a1672ed830" providerId="ADAL" clId="{4BC14E71-617D-4CA2-BAE3-B95507B6DE2C}" dt="2025-03-19T07:57:34.310" v="824" actId="1076"/>
          <ac:spMkLst>
            <pc:docMk/>
            <pc:sldMk cId="3978427421" sldId="261"/>
            <ac:spMk id="3" creationId="{8E3B7DDB-A5D9-4CE5-58B8-6B5E9BEAF10A}"/>
          </ac:spMkLst>
        </pc:spChg>
        <pc:spChg chg="mod">
          <ac:chgData name="Laurence JACQUIER" userId="c051702c-e7cf-4070-8a57-69a1672ed830" providerId="ADAL" clId="{4BC14E71-617D-4CA2-BAE3-B95507B6DE2C}" dt="2025-03-19T10:03:24.985" v="2383" actId="114"/>
          <ac:spMkLst>
            <pc:docMk/>
            <pc:sldMk cId="3978427421" sldId="261"/>
            <ac:spMk id="4" creationId="{8D64A5B0-2020-7D5E-F4A0-E566DF8CEAA8}"/>
          </ac:spMkLst>
        </pc:spChg>
        <pc:picChg chg="add mod">
          <ac:chgData name="Laurence JACQUIER" userId="c051702c-e7cf-4070-8a57-69a1672ed830" providerId="ADAL" clId="{4BC14E71-617D-4CA2-BAE3-B95507B6DE2C}" dt="2025-03-19T07:57:37.334" v="825" actId="1076"/>
          <ac:picMkLst>
            <pc:docMk/>
            <pc:sldMk cId="3978427421" sldId="261"/>
            <ac:picMk id="5" creationId="{EB5A4366-41A2-87E8-9CA2-EBBE41504474}"/>
          </ac:picMkLst>
        </pc:picChg>
        <pc:picChg chg="del mod">
          <ac:chgData name="Laurence JACQUIER" userId="c051702c-e7cf-4070-8a57-69a1672ed830" providerId="ADAL" clId="{4BC14E71-617D-4CA2-BAE3-B95507B6DE2C}" dt="2025-03-19T07:57:15.963" v="822" actId="478"/>
          <ac:picMkLst>
            <pc:docMk/>
            <pc:sldMk cId="3978427421" sldId="261"/>
            <ac:picMk id="6" creationId="{6A1B4D4B-9F6A-9B47-93EB-BE261B5FE871}"/>
          </ac:picMkLst>
        </pc:picChg>
        <pc:picChg chg="mod">
          <ac:chgData name="Laurence JACQUIER" userId="c051702c-e7cf-4070-8a57-69a1672ed830" providerId="ADAL" clId="{4BC14E71-617D-4CA2-BAE3-B95507B6DE2C}" dt="2025-03-19T09:48:50.341" v="2182" actId="1076"/>
          <ac:picMkLst>
            <pc:docMk/>
            <pc:sldMk cId="3978427421" sldId="261"/>
            <ac:picMk id="7" creationId="{96190F89-8C2A-901B-C731-8FD2EBDA4B81}"/>
          </ac:picMkLst>
        </pc:picChg>
      </pc:sldChg>
      <pc:sldChg chg="addSp delSp modSp mod setBg">
        <pc:chgData name="Laurence JACQUIER" userId="c051702c-e7cf-4070-8a57-69a1672ed830" providerId="ADAL" clId="{4BC14E71-617D-4CA2-BAE3-B95507B6DE2C}" dt="2025-03-19T10:03:30.852" v="2384" actId="114"/>
        <pc:sldMkLst>
          <pc:docMk/>
          <pc:sldMk cId="1897410049" sldId="262"/>
        </pc:sldMkLst>
        <pc:spChg chg="add del mod">
          <ac:chgData name="Laurence JACQUIER" userId="c051702c-e7cf-4070-8a57-69a1672ed830" providerId="ADAL" clId="{4BC14E71-617D-4CA2-BAE3-B95507B6DE2C}" dt="2025-03-19T09:50:30.252" v="2187" actId="478"/>
          <ac:spMkLst>
            <pc:docMk/>
            <pc:sldMk cId="1897410049" sldId="262"/>
            <ac:spMk id="3" creationId="{0BC85447-AE98-B587-E3B4-D0DD3E0B86BA}"/>
          </ac:spMkLst>
        </pc:spChg>
        <pc:spChg chg="mod ord">
          <ac:chgData name="Laurence JACQUIER" userId="c051702c-e7cf-4070-8a57-69a1672ed830" providerId="ADAL" clId="{4BC14E71-617D-4CA2-BAE3-B95507B6DE2C}" dt="2025-03-19T10:03:30.852" v="2384" actId="114"/>
          <ac:spMkLst>
            <pc:docMk/>
            <pc:sldMk cId="1897410049" sldId="262"/>
            <ac:spMk id="7" creationId="{B88E5660-8B3F-59DE-AC27-69CE6085F5E7}"/>
          </ac:spMkLst>
        </pc:spChg>
        <pc:spChg chg="mod">
          <ac:chgData name="Laurence JACQUIER" userId="c051702c-e7cf-4070-8a57-69a1672ed830" providerId="ADAL" clId="{4BC14E71-617D-4CA2-BAE3-B95507B6DE2C}" dt="2025-03-19T09:52:26.260" v="2219" actId="14100"/>
          <ac:spMkLst>
            <pc:docMk/>
            <pc:sldMk cId="1897410049" sldId="262"/>
            <ac:spMk id="10" creationId="{DE488D5F-D7FA-02C1-B49B-F0B66814AEAB}"/>
          </ac:spMkLst>
        </pc:spChg>
        <pc:spChg chg="add">
          <ac:chgData name="Laurence JACQUIER" userId="c051702c-e7cf-4070-8a57-69a1672ed830" providerId="ADAL" clId="{4BC14E71-617D-4CA2-BAE3-B95507B6DE2C}" dt="2025-03-19T09:50:07.301" v="2184" actId="26606"/>
          <ac:spMkLst>
            <pc:docMk/>
            <pc:sldMk cId="1897410049" sldId="262"/>
            <ac:spMk id="15" creationId="{85F55C16-BC21-49EF-A4FF-C3155BB93BD3}"/>
          </ac:spMkLst>
        </pc:spChg>
        <pc:spChg chg="add">
          <ac:chgData name="Laurence JACQUIER" userId="c051702c-e7cf-4070-8a57-69a1672ed830" providerId="ADAL" clId="{4BC14E71-617D-4CA2-BAE3-B95507B6DE2C}" dt="2025-03-19T09:50:07.301" v="2184" actId="26606"/>
          <ac:spMkLst>
            <pc:docMk/>
            <pc:sldMk cId="1897410049" sldId="262"/>
            <ac:spMk id="17" creationId="{0C5F069E-AFE6-4825-8945-46F2918A5019}"/>
          </ac:spMkLst>
        </pc:spChg>
        <pc:picChg chg="add mod">
          <ac:chgData name="Laurence JACQUIER" userId="c051702c-e7cf-4070-8a57-69a1672ed830" providerId="ADAL" clId="{4BC14E71-617D-4CA2-BAE3-B95507B6DE2C}" dt="2025-03-19T09:50:45.955" v="2191" actId="1076"/>
          <ac:picMkLst>
            <pc:docMk/>
            <pc:sldMk cId="1897410049" sldId="262"/>
            <ac:picMk id="4" creationId="{CEDABFC5-0D9D-4664-CCA8-792D38FD09AC}"/>
          </ac:picMkLst>
        </pc:picChg>
        <pc:picChg chg="del mod ord">
          <ac:chgData name="Laurence JACQUIER" userId="c051702c-e7cf-4070-8a57-69a1672ed830" providerId="ADAL" clId="{4BC14E71-617D-4CA2-BAE3-B95507B6DE2C}" dt="2025-03-19T09:50:25.967" v="2186" actId="478"/>
          <ac:picMkLst>
            <pc:docMk/>
            <pc:sldMk cId="1897410049" sldId="262"/>
            <ac:picMk id="9" creationId="{1F411675-40AA-D0E1-5355-DA83CCFA6251}"/>
          </ac:picMkLst>
        </pc:picChg>
      </pc:sldChg>
      <pc:sldChg chg="modSp del mod">
        <pc:chgData name="Laurence JACQUIER" userId="c051702c-e7cf-4070-8a57-69a1672ed830" providerId="ADAL" clId="{4BC14E71-617D-4CA2-BAE3-B95507B6DE2C}" dt="2025-03-19T09:56:41.011" v="2283" actId="47"/>
        <pc:sldMkLst>
          <pc:docMk/>
          <pc:sldMk cId="3528780146" sldId="263"/>
        </pc:sldMkLst>
        <pc:spChg chg="mod">
          <ac:chgData name="Laurence JACQUIER" userId="c051702c-e7cf-4070-8a57-69a1672ed830" providerId="ADAL" clId="{4BC14E71-617D-4CA2-BAE3-B95507B6DE2C}" dt="2025-03-19T07:49:32.785" v="773" actId="14100"/>
          <ac:spMkLst>
            <pc:docMk/>
            <pc:sldMk cId="3528780146" sldId="263"/>
            <ac:spMk id="2" creationId="{EC8CC5BA-423A-68E9-EC2F-7A5982A0FBBA}"/>
          </ac:spMkLst>
        </pc:spChg>
        <pc:spChg chg="mod">
          <ac:chgData name="Laurence JACQUIER" userId="c051702c-e7cf-4070-8a57-69a1672ed830" providerId="ADAL" clId="{4BC14E71-617D-4CA2-BAE3-B95507B6DE2C}" dt="2025-03-19T08:02:26.444" v="917" actId="20577"/>
          <ac:spMkLst>
            <pc:docMk/>
            <pc:sldMk cId="3528780146" sldId="263"/>
            <ac:spMk id="3" creationId="{720A5D25-C5BF-6F77-849E-C9784F6565CC}"/>
          </ac:spMkLst>
        </pc:spChg>
        <pc:spChg chg="mod">
          <ac:chgData name="Laurence JACQUIER" userId="c051702c-e7cf-4070-8a57-69a1672ed830" providerId="ADAL" clId="{4BC14E71-617D-4CA2-BAE3-B95507B6DE2C}" dt="2025-03-19T08:56:53.046" v="1015" actId="113"/>
          <ac:spMkLst>
            <pc:docMk/>
            <pc:sldMk cId="3528780146" sldId="263"/>
            <ac:spMk id="5" creationId="{D75ED02F-6471-596F-A880-2EE0DBC4F672}"/>
          </ac:spMkLst>
        </pc:spChg>
      </pc:sldChg>
      <pc:sldChg chg="modSp mod">
        <pc:chgData name="Laurence JACQUIER" userId="c051702c-e7cf-4070-8a57-69a1672ed830" providerId="ADAL" clId="{4BC14E71-617D-4CA2-BAE3-B95507B6DE2C}" dt="2025-03-19T09:33:15.221" v="1342" actId="20577"/>
        <pc:sldMkLst>
          <pc:docMk/>
          <pc:sldMk cId="2723009382" sldId="264"/>
        </pc:sldMkLst>
        <pc:spChg chg="mod">
          <ac:chgData name="Laurence JACQUIER" userId="c051702c-e7cf-4070-8a57-69a1672ed830" providerId="ADAL" clId="{4BC14E71-617D-4CA2-BAE3-B95507B6DE2C}" dt="2025-03-19T09:18:32.035" v="1313" actId="1076"/>
          <ac:spMkLst>
            <pc:docMk/>
            <pc:sldMk cId="2723009382" sldId="264"/>
            <ac:spMk id="3" creationId="{37B4A58A-5973-296A-DE0C-424F170A4828}"/>
          </ac:spMkLst>
        </pc:spChg>
        <pc:spChg chg="mod">
          <ac:chgData name="Laurence JACQUIER" userId="c051702c-e7cf-4070-8a57-69a1672ed830" providerId="ADAL" clId="{4BC14E71-617D-4CA2-BAE3-B95507B6DE2C}" dt="2025-03-19T09:10:37.644" v="1210" actId="1076"/>
          <ac:spMkLst>
            <pc:docMk/>
            <pc:sldMk cId="2723009382" sldId="264"/>
            <ac:spMk id="4" creationId="{355950E9-8FE0-FA42-1E46-340F519108DC}"/>
          </ac:spMkLst>
        </pc:spChg>
        <pc:spChg chg="mod">
          <ac:chgData name="Laurence JACQUIER" userId="c051702c-e7cf-4070-8a57-69a1672ed830" providerId="ADAL" clId="{4BC14E71-617D-4CA2-BAE3-B95507B6DE2C}" dt="2025-03-19T08:58:01.353" v="1041" actId="20577"/>
          <ac:spMkLst>
            <pc:docMk/>
            <pc:sldMk cId="2723009382" sldId="264"/>
            <ac:spMk id="6" creationId="{66E1723E-08AC-8BF0-A30F-871C6B9230AA}"/>
          </ac:spMkLst>
        </pc:spChg>
        <pc:spChg chg="mod">
          <ac:chgData name="Laurence JACQUIER" userId="c051702c-e7cf-4070-8a57-69a1672ed830" providerId="ADAL" clId="{4BC14E71-617D-4CA2-BAE3-B95507B6DE2C}" dt="2025-03-19T09:33:15.221" v="1342" actId="20577"/>
          <ac:spMkLst>
            <pc:docMk/>
            <pc:sldMk cId="2723009382" sldId="264"/>
            <ac:spMk id="10" creationId="{C375687B-4F5D-97FD-5F73-B256F8F65795}"/>
          </ac:spMkLst>
        </pc:spChg>
      </pc:sldChg>
      <pc:sldChg chg="del">
        <pc:chgData name="Laurence JACQUIER" userId="c051702c-e7cf-4070-8a57-69a1672ed830" providerId="ADAL" clId="{4BC14E71-617D-4CA2-BAE3-B95507B6DE2C}" dt="2025-03-19T08:00:50.200" v="889" actId="47"/>
        <pc:sldMkLst>
          <pc:docMk/>
          <pc:sldMk cId="2245685570" sldId="265"/>
        </pc:sldMkLst>
      </pc:sldChg>
      <pc:sldChg chg="addSp modSp mod setBg">
        <pc:chgData name="Laurence JACQUIER" userId="c051702c-e7cf-4070-8a57-69a1672ed830" providerId="ADAL" clId="{4BC14E71-617D-4CA2-BAE3-B95507B6DE2C}" dt="2025-03-19T10:02:03.218" v="2339" actId="27636"/>
        <pc:sldMkLst>
          <pc:docMk/>
          <pc:sldMk cId="2890286308" sldId="266"/>
        </pc:sldMkLst>
        <pc:spChg chg="mod ord">
          <ac:chgData name="Laurence JACQUIER" userId="c051702c-e7cf-4070-8a57-69a1672ed830" providerId="ADAL" clId="{4BC14E71-617D-4CA2-BAE3-B95507B6DE2C}" dt="2025-03-19T10:02:03.218" v="2339" actId="27636"/>
          <ac:spMkLst>
            <pc:docMk/>
            <pc:sldMk cId="2890286308" sldId="266"/>
            <ac:spMk id="3" creationId="{DB5DA33C-89B6-D428-FB4C-E8143AEBD1E8}"/>
          </ac:spMkLst>
        </pc:spChg>
        <pc:spChg chg="mod ord">
          <ac:chgData name="Laurence JACQUIER" userId="c051702c-e7cf-4070-8a57-69a1672ed830" providerId="ADAL" clId="{4BC14E71-617D-4CA2-BAE3-B95507B6DE2C}" dt="2025-03-19T10:00:10.419" v="2308" actId="14100"/>
          <ac:spMkLst>
            <pc:docMk/>
            <pc:sldMk cId="2890286308" sldId="266"/>
            <ac:spMk id="7" creationId="{62E77852-1C31-56C1-8743-B49CDA7CC1C6}"/>
          </ac:spMkLst>
        </pc:spChg>
        <pc:spChg chg="add">
          <ac:chgData name="Laurence JACQUIER" userId="c051702c-e7cf-4070-8a57-69a1672ed830" providerId="ADAL" clId="{4BC14E71-617D-4CA2-BAE3-B95507B6DE2C}" dt="2025-03-19T09:58:02.289" v="2284" actId="26606"/>
          <ac:spMkLst>
            <pc:docMk/>
            <pc:sldMk cId="2890286308" sldId="266"/>
            <ac:spMk id="13" creationId="{79BB35BC-D5C2-4C8B-A22A-A71E6191913B}"/>
          </ac:spMkLst>
        </pc:spChg>
        <pc:picChg chg="add">
          <ac:chgData name="Laurence JACQUIER" userId="c051702c-e7cf-4070-8a57-69a1672ed830" providerId="ADAL" clId="{4BC14E71-617D-4CA2-BAE3-B95507B6DE2C}" dt="2025-03-19T09:58:02.289" v="2284" actId="26606"/>
          <ac:picMkLst>
            <pc:docMk/>
            <pc:sldMk cId="2890286308" sldId="266"/>
            <ac:picMk id="9" creationId="{6DEB952E-B3E0-8D8D-13FF-ED7A7EADEA8C}"/>
          </ac:picMkLst>
        </pc:picChg>
      </pc:sldChg>
      <pc:sldChg chg="addSp delSp modSp new del mod setBg">
        <pc:chgData name="Laurence JACQUIER" userId="c051702c-e7cf-4070-8a57-69a1672ed830" providerId="ADAL" clId="{4BC14E71-617D-4CA2-BAE3-B95507B6DE2C}" dt="2025-03-19T08:00:52.480" v="890" actId="47"/>
        <pc:sldMkLst>
          <pc:docMk/>
          <pc:sldMk cId="3751546764" sldId="267"/>
        </pc:sldMkLst>
        <pc:spChg chg="add">
          <ac:chgData name="Laurence JACQUIER" userId="c051702c-e7cf-4070-8a57-69a1672ed830" providerId="ADAL" clId="{4BC14E71-617D-4CA2-BAE3-B95507B6DE2C}" dt="2025-03-19T07:56:55.554" v="817" actId="26606"/>
          <ac:spMkLst>
            <pc:docMk/>
            <pc:sldMk cId="3751546764" sldId="267"/>
            <ac:spMk id="7" creationId="{DE85DFFE-C3E0-4030-AE7F-A60F0A82AA42}"/>
          </ac:spMkLst>
        </pc:spChg>
        <pc:picChg chg="add del mod">
          <ac:chgData name="Laurence JACQUIER" userId="c051702c-e7cf-4070-8a57-69a1672ed830" providerId="ADAL" clId="{4BC14E71-617D-4CA2-BAE3-B95507B6DE2C}" dt="2025-03-19T07:57:05.112" v="819" actId="21"/>
          <ac:picMkLst>
            <pc:docMk/>
            <pc:sldMk cId="3751546764" sldId="267"/>
            <ac:picMk id="2" creationId="{2A08E1D9-70A3-7C16-6667-41EA51B6D57C}"/>
          </ac:picMkLst>
        </pc:picChg>
      </pc:sldChg>
      <pc:sldChg chg="addSp delSp modSp add mod setBg">
        <pc:chgData name="Laurence JACQUIER" userId="c051702c-e7cf-4070-8a57-69a1672ed830" providerId="ADAL" clId="{4BC14E71-617D-4CA2-BAE3-B95507B6DE2C}" dt="2025-03-19T10:03:02.411" v="2381" actId="20577"/>
        <pc:sldMkLst>
          <pc:docMk/>
          <pc:sldMk cId="1362188521" sldId="268"/>
        </pc:sldMkLst>
        <pc:spChg chg="mod">
          <ac:chgData name="Laurence JACQUIER" userId="c051702c-e7cf-4070-8a57-69a1672ed830" providerId="ADAL" clId="{4BC14E71-617D-4CA2-BAE3-B95507B6DE2C}" dt="2025-03-19T10:03:02.411" v="2381" actId="20577"/>
          <ac:spMkLst>
            <pc:docMk/>
            <pc:sldMk cId="1362188521" sldId="268"/>
            <ac:spMk id="10" creationId="{8758BB75-7B35-1351-A8C8-D4A155FB13D0}"/>
          </ac:spMkLst>
        </pc:spChg>
        <pc:spChg chg="add">
          <ac:chgData name="Laurence JACQUIER" userId="c051702c-e7cf-4070-8a57-69a1672ed830" providerId="ADAL" clId="{4BC14E71-617D-4CA2-BAE3-B95507B6DE2C}" dt="2025-03-19T07:58:49.619" v="827" actId="26606"/>
          <ac:spMkLst>
            <pc:docMk/>
            <pc:sldMk cId="1362188521" sldId="268"/>
            <ac:spMk id="15" creationId="{27BDFED6-6E33-4606-AFE2-886ADB1C018E}"/>
          </ac:spMkLst>
        </pc:spChg>
        <pc:spChg chg="add">
          <ac:chgData name="Laurence JACQUIER" userId="c051702c-e7cf-4070-8a57-69a1672ed830" providerId="ADAL" clId="{4BC14E71-617D-4CA2-BAE3-B95507B6DE2C}" dt="2025-03-19T07:58:49.619" v="827" actId="26606"/>
          <ac:spMkLst>
            <pc:docMk/>
            <pc:sldMk cId="1362188521" sldId="268"/>
            <ac:spMk id="17" creationId="{890DEF05-784E-4B61-89E4-04C4ECF4E5A0}"/>
          </ac:spMkLst>
        </pc:spChg>
        <pc:picChg chg="del mod ord">
          <ac:chgData name="Laurence JACQUIER" userId="c051702c-e7cf-4070-8a57-69a1672ed830" providerId="ADAL" clId="{4BC14E71-617D-4CA2-BAE3-B95507B6DE2C}" dt="2025-03-19T07:59:10.740" v="833" actId="478"/>
          <ac:picMkLst>
            <pc:docMk/>
            <pc:sldMk cId="1362188521" sldId="268"/>
            <ac:picMk id="2" creationId="{B2B3D157-994A-E613-2EEB-3DF49B64A0C7}"/>
          </ac:picMkLst>
        </pc:picChg>
        <pc:picChg chg="add mod">
          <ac:chgData name="Laurence JACQUIER" userId="c051702c-e7cf-4070-8a57-69a1672ed830" providerId="ADAL" clId="{4BC14E71-617D-4CA2-BAE3-B95507B6DE2C}" dt="2025-03-19T08:00:17.799" v="841" actId="1076"/>
          <ac:picMkLst>
            <pc:docMk/>
            <pc:sldMk cId="1362188521" sldId="268"/>
            <ac:picMk id="3" creationId="{B37BE8E1-D78E-FB5A-3471-8237877C6EAC}"/>
          </ac:picMkLst>
        </pc:picChg>
        <pc:picChg chg="mod">
          <ac:chgData name="Laurence JACQUIER" userId="c051702c-e7cf-4070-8a57-69a1672ed830" providerId="ADAL" clId="{4BC14E71-617D-4CA2-BAE3-B95507B6DE2C}" dt="2025-03-19T07:58:49.619" v="827" actId="26606"/>
          <ac:picMkLst>
            <pc:docMk/>
            <pc:sldMk cId="1362188521" sldId="268"/>
            <ac:picMk id="5" creationId="{F7D82223-2053-290A-ED38-4B4D77511AA4}"/>
          </ac:picMkLst>
        </pc:picChg>
        <pc:cxnChg chg="add">
          <ac:chgData name="Laurence JACQUIER" userId="c051702c-e7cf-4070-8a57-69a1672ed830" providerId="ADAL" clId="{4BC14E71-617D-4CA2-BAE3-B95507B6DE2C}" dt="2025-03-19T07:58:49.619" v="827" actId="26606"/>
          <ac:cxnSpMkLst>
            <pc:docMk/>
            <pc:sldMk cId="1362188521" sldId="268"/>
            <ac:cxnSpMk id="19" creationId="{C41BAEC7-F7B0-4224-8B18-8F74B7D87F0B}"/>
          </ac:cxnSpMkLst>
        </pc:cxnChg>
      </pc:sldChg>
      <pc:sldChg chg="addSp delSp modSp add del mod ord">
        <pc:chgData name="Laurence JACQUIER" userId="c051702c-e7cf-4070-8a57-69a1672ed830" providerId="ADAL" clId="{4BC14E71-617D-4CA2-BAE3-B95507B6DE2C}" dt="2025-03-19T10:07:18.521" v="2394" actId="47"/>
        <pc:sldMkLst>
          <pc:docMk/>
          <pc:sldMk cId="1092410150" sldId="269"/>
        </pc:sldMkLst>
        <pc:spChg chg="add del mod">
          <ac:chgData name="Laurence JACQUIER" userId="c051702c-e7cf-4070-8a57-69a1672ed830" providerId="ADAL" clId="{4BC14E71-617D-4CA2-BAE3-B95507B6DE2C}" dt="2025-03-19T10:04:58.352" v="2392" actId="478"/>
          <ac:spMkLst>
            <pc:docMk/>
            <pc:sldMk cId="1092410150" sldId="269"/>
            <ac:spMk id="3" creationId="{74FE2065-9C79-AA76-C0AB-8B1915630402}"/>
          </ac:spMkLst>
        </pc:spChg>
        <pc:spChg chg="mod ord">
          <ac:chgData name="Laurence JACQUIER" userId="c051702c-e7cf-4070-8a57-69a1672ed830" providerId="ADAL" clId="{4BC14E71-617D-4CA2-BAE3-B95507B6DE2C}" dt="2025-03-19T10:06:52.242" v="2393"/>
          <ac:spMkLst>
            <pc:docMk/>
            <pc:sldMk cId="1092410150" sldId="269"/>
            <ac:spMk id="7" creationId="{E1E43109-82E6-5E14-6E07-BE95F429BD28}"/>
          </ac:spMkLst>
        </pc:spChg>
        <pc:spChg chg="del mod">
          <ac:chgData name="Laurence JACQUIER" userId="c051702c-e7cf-4070-8a57-69a1672ed830" providerId="ADAL" clId="{4BC14E71-617D-4CA2-BAE3-B95507B6DE2C}" dt="2025-03-19T10:04:52.969" v="2390" actId="478"/>
          <ac:spMkLst>
            <pc:docMk/>
            <pc:sldMk cId="1092410150" sldId="269"/>
            <ac:spMk id="10" creationId="{63B11322-CB96-DF2D-95C2-82BAF73BA194}"/>
          </ac:spMkLst>
        </pc:spChg>
        <pc:picChg chg="del">
          <ac:chgData name="Laurence JACQUIER" userId="c051702c-e7cf-4070-8a57-69a1672ed830" providerId="ADAL" clId="{4BC14E71-617D-4CA2-BAE3-B95507B6DE2C}" dt="2025-03-19T10:04:54.733" v="2391" actId="478"/>
          <ac:picMkLst>
            <pc:docMk/>
            <pc:sldMk cId="1092410150" sldId="269"/>
            <ac:picMk id="4" creationId="{481CDF5A-9A55-1542-6FE9-9C5E0FE77DD6}"/>
          </ac:picMkLst>
        </pc:picChg>
      </pc:sldChg>
      <pc:sldChg chg="add del">
        <pc:chgData name="Laurence JACQUIER" userId="c051702c-e7cf-4070-8a57-69a1672ed830" providerId="ADAL" clId="{4BC14E71-617D-4CA2-BAE3-B95507B6DE2C}" dt="2025-03-19T09:52:37.159" v="2220" actId="47"/>
        <pc:sldMkLst>
          <pc:docMk/>
          <pc:sldMk cId="1859008861" sldId="269"/>
        </pc:sldMkLst>
      </pc:sldChg>
      <pc:sldChg chg="addSp modSp new del mod">
        <pc:chgData name="Laurence JACQUIER" userId="c051702c-e7cf-4070-8a57-69a1672ed830" providerId="ADAL" clId="{4BC14E71-617D-4CA2-BAE3-B95507B6DE2C}" dt="2025-03-19T08:00:49.275" v="888" actId="47"/>
        <pc:sldMkLst>
          <pc:docMk/>
          <pc:sldMk cId="2666267914" sldId="269"/>
        </pc:sldMkLst>
        <pc:picChg chg="add mod">
          <ac:chgData name="Laurence JACQUIER" userId="c051702c-e7cf-4070-8a57-69a1672ed830" providerId="ADAL" clId="{4BC14E71-617D-4CA2-BAE3-B95507B6DE2C}" dt="2025-03-19T08:00:05.961" v="839"/>
          <ac:picMkLst>
            <pc:docMk/>
            <pc:sldMk cId="2666267914" sldId="269"/>
            <ac:picMk id="2" creationId="{DA955439-57F4-00C6-F712-44E958FFECBF}"/>
          </ac:picMkLst>
        </pc:picChg>
      </pc:sldChg>
      <pc:sldChg chg="add">
        <pc:chgData name="Laurence JACQUIER" userId="c051702c-e7cf-4070-8a57-69a1672ed830" providerId="ADAL" clId="{4BC14E71-617D-4CA2-BAE3-B95507B6DE2C}" dt="2025-03-19T10:04:47.325" v="2389" actId="2890"/>
        <pc:sldMkLst>
          <pc:docMk/>
          <pc:sldMk cId="2851809221" sldId="270"/>
        </pc:sldMkLst>
      </pc:sldChg>
      <pc:sldChg chg="addSp delSp modSp add del mod">
        <pc:chgData name="Laurence JACQUIER" userId="c051702c-e7cf-4070-8a57-69a1672ed830" providerId="ADAL" clId="{4BC14E71-617D-4CA2-BAE3-B95507B6DE2C}" dt="2025-03-19T10:08:26.902" v="2398" actId="47"/>
        <pc:sldMkLst>
          <pc:docMk/>
          <pc:sldMk cId="1295657238" sldId="271"/>
        </pc:sldMkLst>
        <pc:spChg chg="mod">
          <ac:chgData name="Laurence JACQUIER" userId="c051702c-e7cf-4070-8a57-69a1672ed830" providerId="ADAL" clId="{4BC14E71-617D-4CA2-BAE3-B95507B6DE2C}" dt="2025-03-19T10:08:19.201" v="2397" actId="26606"/>
          <ac:spMkLst>
            <pc:docMk/>
            <pc:sldMk cId="1295657238" sldId="271"/>
            <ac:spMk id="7" creationId="{8BC99113-C238-7F62-FA3D-94FA1F50C7EC}"/>
          </ac:spMkLst>
        </pc:spChg>
        <pc:spChg chg="del">
          <ac:chgData name="Laurence JACQUIER" userId="c051702c-e7cf-4070-8a57-69a1672ed830" providerId="ADAL" clId="{4BC14E71-617D-4CA2-BAE3-B95507B6DE2C}" dt="2025-03-19T10:07:39.190" v="2396" actId="478"/>
          <ac:spMkLst>
            <pc:docMk/>
            <pc:sldMk cId="1295657238" sldId="271"/>
            <ac:spMk id="10" creationId="{C4FE5FF5-EF84-9CF7-A219-E67BB064AA70}"/>
          </ac:spMkLst>
        </pc:spChg>
        <pc:spChg chg="del">
          <ac:chgData name="Laurence JACQUIER" userId="c051702c-e7cf-4070-8a57-69a1672ed830" providerId="ADAL" clId="{4BC14E71-617D-4CA2-BAE3-B95507B6DE2C}" dt="2025-03-19T10:08:19.201" v="2397" actId="26606"/>
          <ac:spMkLst>
            <pc:docMk/>
            <pc:sldMk cId="1295657238" sldId="271"/>
            <ac:spMk id="15" creationId="{86F0F061-E819-5092-C81A-D792C5C519CA}"/>
          </ac:spMkLst>
        </pc:spChg>
        <pc:spChg chg="del">
          <ac:chgData name="Laurence JACQUIER" userId="c051702c-e7cf-4070-8a57-69a1672ed830" providerId="ADAL" clId="{4BC14E71-617D-4CA2-BAE3-B95507B6DE2C}" dt="2025-03-19T10:08:19.201" v="2397" actId="26606"/>
          <ac:spMkLst>
            <pc:docMk/>
            <pc:sldMk cId="1295657238" sldId="271"/>
            <ac:spMk id="17" creationId="{B7D051A3-73D2-EC1E-C808-C6C1A1B39193}"/>
          </ac:spMkLst>
        </pc:spChg>
        <pc:spChg chg="add">
          <ac:chgData name="Laurence JACQUIER" userId="c051702c-e7cf-4070-8a57-69a1672ed830" providerId="ADAL" clId="{4BC14E71-617D-4CA2-BAE3-B95507B6DE2C}" dt="2025-03-19T10:08:19.201" v="2397" actId="26606"/>
          <ac:spMkLst>
            <pc:docMk/>
            <pc:sldMk cId="1295657238" sldId="271"/>
            <ac:spMk id="22" creationId="{5C8908E2-EE49-44D2-9428-A28D2312A8D5}"/>
          </ac:spMkLst>
        </pc:spChg>
        <pc:spChg chg="add">
          <ac:chgData name="Laurence JACQUIER" userId="c051702c-e7cf-4070-8a57-69a1672ed830" providerId="ADAL" clId="{4BC14E71-617D-4CA2-BAE3-B95507B6DE2C}" dt="2025-03-19T10:08:19.201" v="2397" actId="26606"/>
          <ac:spMkLst>
            <pc:docMk/>
            <pc:sldMk cId="1295657238" sldId="271"/>
            <ac:spMk id="28" creationId="{02114E49-C077-4083-B5C1-6A6E70F4D91F}"/>
          </ac:spMkLst>
        </pc:spChg>
        <pc:spChg chg="add">
          <ac:chgData name="Laurence JACQUIER" userId="c051702c-e7cf-4070-8a57-69a1672ed830" providerId="ADAL" clId="{4BC14E71-617D-4CA2-BAE3-B95507B6DE2C}" dt="2025-03-19T10:08:19.201" v="2397" actId="26606"/>
          <ac:spMkLst>
            <pc:docMk/>
            <pc:sldMk cId="1295657238" sldId="271"/>
            <ac:spMk id="30" creationId="{ED888B23-07FA-482A-96DF-47E31AF1A603}"/>
          </ac:spMkLst>
        </pc:spChg>
        <pc:grpChg chg="add">
          <ac:chgData name="Laurence JACQUIER" userId="c051702c-e7cf-4070-8a57-69a1672ed830" providerId="ADAL" clId="{4BC14E71-617D-4CA2-BAE3-B95507B6DE2C}" dt="2025-03-19T10:08:19.201" v="2397" actId="26606"/>
          <ac:grpSpMkLst>
            <pc:docMk/>
            <pc:sldMk cId="1295657238" sldId="271"/>
            <ac:grpSpMk id="24" creationId="{D8C3AFD7-4CCE-484E-84C6-80FB3E3E2093}"/>
          </ac:grpSpMkLst>
        </pc:grpChg>
        <pc:picChg chg="ord">
          <ac:chgData name="Laurence JACQUIER" userId="c051702c-e7cf-4070-8a57-69a1672ed830" providerId="ADAL" clId="{4BC14E71-617D-4CA2-BAE3-B95507B6DE2C}" dt="2025-03-19T10:08:19.201" v="2397" actId="26606"/>
          <ac:picMkLst>
            <pc:docMk/>
            <pc:sldMk cId="1295657238" sldId="271"/>
            <ac:picMk id="4" creationId="{E46B8768-4D38-4448-F5D6-627C27F701D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5BE29-37BA-4C16-A0B5-C11D892DAAF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D69430-94B7-4957-B123-DDE24801B336}">
      <dgm:prSet phldrT="[Texte]"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Attachement / lien aux habitants </a:t>
          </a:r>
        </a:p>
      </dgm:t>
    </dgm:pt>
    <dgm:pt modelId="{748EE174-B918-444E-997B-B0FB976AA0A3}" type="parTrans" cxnId="{6DAE15AF-F000-488F-8D84-5AD0428A866C}">
      <dgm:prSet/>
      <dgm:spPr/>
      <dgm:t>
        <a:bodyPr/>
        <a:lstStyle/>
        <a:p>
          <a:endParaRPr lang="fr-FR"/>
        </a:p>
      </dgm:t>
    </dgm:pt>
    <dgm:pt modelId="{7B70F02A-C22F-4EEF-A36B-EE4C2C3AD615}" type="sibTrans" cxnId="{6DAE15AF-F000-488F-8D84-5AD0428A866C}">
      <dgm:prSet/>
      <dgm:spPr/>
      <dgm:t>
        <a:bodyPr/>
        <a:lstStyle/>
        <a:p>
          <a:endParaRPr lang="fr-FR" dirty="0"/>
        </a:p>
      </dgm:t>
    </dgm:pt>
    <dgm:pt modelId="{2C33A823-272E-425C-800D-D4EFB551203C}">
      <dgm:prSet phldrT="[Texte]"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Économique</a:t>
          </a:r>
          <a:r>
            <a:rPr lang="fr-FR" dirty="0"/>
            <a:t> </a:t>
          </a:r>
        </a:p>
      </dgm:t>
    </dgm:pt>
    <dgm:pt modelId="{E146BD3C-F7C4-4C1F-B193-0068171AB248}" type="parTrans" cxnId="{BA99A8CA-9DAE-4077-9496-300DEA8D7D53}">
      <dgm:prSet/>
      <dgm:spPr/>
      <dgm:t>
        <a:bodyPr/>
        <a:lstStyle/>
        <a:p>
          <a:endParaRPr lang="fr-FR"/>
        </a:p>
      </dgm:t>
    </dgm:pt>
    <dgm:pt modelId="{6CDBE2CB-7BE8-4842-A3E8-0063A3D925F7}" type="sibTrans" cxnId="{BA99A8CA-9DAE-4077-9496-300DEA8D7D53}">
      <dgm:prSet/>
      <dgm:spPr/>
      <dgm:t>
        <a:bodyPr/>
        <a:lstStyle/>
        <a:p>
          <a:endParaRPr lang="fr-FR" dirty="0"/>
        </a:p>
      </dgm:t>
    </dgm:pt>
    <dgm:pt modelId="{5CBF8E9D-A8A8-4188-917A-5756E5C27602}">
      <dgm:prSet phldrT="[Texte]"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Fonctionnelle/</a:t>
          </a:r>
        </a:p>
        <a:p>
          <a:r>
            <a:rPr lang="fr-FR" dirty="0">
              <a:solidFill>
                <a:srgbClr val="336699"/>
              </a:solidFill>
            </a:rPr>
            <a:t>Lien social  </a:t>
          </a:r>
        </a:p>
      </dgm:t>
    </dgm:pt>
    <dgm:pt modelId="{05B9FBF6-A5C2-4195-A9F7-2778816C1901}" type="parTrans" cxnId="{D5683533-5F95-424B-A6C1-47BCAB17C47C}">
      <dgm:prSet/>
      <dgm:spPr/>
      <dgm:t>
        <a:bodyPr/>
        <a:lstStyle/>
        <a:p>
          <a:endParaRPr lang="fr-FR"/>
        </a:p>
      </dgm:t>
    </dgm:pt>
    <dgm:pt modelId="{DA898FC6-09E3-400E-8DCA-2A2EBB06E53C}" type="sibTrans" cxnId="{D5683533-5F95-424B-A6C1-47BCAB17C47C}">
      <dgm:prSet/>
      <dgm:spPr/>
      <dgm:t>
        <a:bodyPr/>
        <a:lstStyle/>
        <a:p>
          <a:endParaRPr lang="fr-FR" dirty="0"/>
        </a:p>
      </dgm:t>
    </dgm:pt>
    <dgm:pt modelId="{F8DC4EE5-5EA3-44DA-8BB2-2AF19C0FF0EB}">
      <dgm:prSet phldrT="[Texte]"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Biodiversité / préservation du vivant  </a:t>
          </a:r>
        </a:p>
      </dgm:t>
    </dgm:pt>
    <dgm:pt modelId="{B83D3B23-11D7-418D-9B6B-86298D387519}" type="parTrans" cxnId="{8BB4CD2E-D1F4-4A94-BE68-C3A286D09679}">
      <dgm:prSet/>
      <dgm:spPr/>
      <dgm:t>
        <a:bodyPr/>
        <a:lstStyle/>
        <a:p>
          <a:endParaRPr lang="fr-FR"/>
        </a:p>
      </dgm:t>
    </dgm:pt>
    <dgm:pt modelId="{06D8F8D6-D957-47BE-B8DC-70821E88162F}" type="sibTrans" cxnId="{8BB4CD2E-D1F4-4A94-BE68-C3A286D09679}">
      <dgm:prSet/>
      <dgm:spPr/>
      <dgm:t>
        <a:bodyPr/>
        <a:lstStyle/>
        <a:p>
          <a:endParaRPr lang="fr-FR" dirty="0"/>
        </a:p>
      </dgm:t>
    </dgm:pt>
    <dgm:pt modelId="{5BDF4952-1A34-433D-93D5-955381850D73}">
      <dgm:prSet phldrT="[Texte]"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Imaginaire du territoire</a:t>
          </a:r>
        </a:p>
      </dgm:t>
    </dgm:pt>
    <dgm:pt modelId="{09AFE696-2A03-40BA-B16D-2AB9F9192CFF}" type="parTrans" cxnId="{FDEB538B-348E-42D0-91E0-51470CB4C1E8}">
      <dgm:prSet/>
      <dgm:spPr/>
      <dgm:t>
        <a:bodyPr/>
        <a:lstStyle/>
        <a:p>
          <a:endParaRPr lang="fr-FR"/>
        </a:p>
      </dgm:t>
    </dgm:pt>
    <dgm:pt modelId="{39BE153F-23CE-4F93-B4DF-B078A231B1D0}" type="sibTrans" cxnId="{FDEB538B-348E-42D0-91E0-51470CB4C1E8}">
      <dgm:prSet/>
      <dgm:spPr/>
      <dgm:t>
        <a:bodyPr/>
        <a:lstStyle/>
        <a:p>
          <a:endParaRPr lang="fr-FR" dirty="0"/>
        </a:p>
      </dgm:t>
    </dgm:pt>
    <dgm:pt modelId="{277FD7B4-CFA1-4F23-9272-47C6F4128E1A}">
      <dgm:prSet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Résilience changement climatique </a:t>
          </a:r>
        </a:p>
      </dgm:t>
    </dgm:pt>
    <dgm:pt modelId="{5CFCEB5A-65D1-42CA-B41D-920906DF60E2}" type="parTrans" cxnId="{E47B9F08-B822-4ED9-8F9B-D91ADACF45E2}">
      <dgm:prSet/>
      <dgm:spPr/>
      <dgm:t>
        <a:bodyPr/>
        <a:lstStyle/>
        <a:p>
          <a:endParaRPr lang="fr-FR"/>
        </a:p>
      </dgm:t>
    </dgm:pt>
    <dgm:pt modelId="{6EFB4E79-28B9-4530-B321-6505B7C12837}" type="sibTrans" cxnId="{E47B9F08-B822-4ED9-8F9B-D91ADACF45E2}">
      <dgm:prSet/>
      <dgm:spPr/>
      <dgm:t>
        <a:bodyPr/>
        <a:lstStyle/>
        <a:p>
          <a:endParaRPr lang="fr-FR" dirty="0"/>
        </a:p>
      </dgm:t>
    </dgm:pt>
    <dgm:pt modelId="{7786702F-2422-475D-AF13-F39B2D751D7C}">
      <dgm:prSet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Santé</a:t>
          </a:r>
          <a:r>
            <a:rPr lang="fr-FR" dirty="0"/>
            <a:t> </a:t>
          </a:r>
        </a:p>
      </dgm:t>
    </dgm:pt>
    <dgm:pt modelId="{4364305A-303D-42CA-9215-4297E45629AB}" type="parTrans" cxnId="{26F24CCE-0D14-49E5-9921-1D02C9E9BEEE}">
      <dgm:prSet/>
      <dgm:spPr/>
      <dgm:t>
        <a:bodyPr/>
        <a:lstStyle/>
        <a:p>
          <a:endParaRPr lang="fr-FR"/>
        </a:p>
      </dgm:t>
    </dgm:pt>
    <dgm:pt modelId="{C41BE380-1CB1-4968-AD57-0CC9F314A7FF}" type="sibTrans" cxnId="{26F24CCE-0D14-49E5-9921-1D02C9E9BEEE}">
      <dgm:prSet/>
      <dgm:spPr/>
      <dgm:t>
        <a:bodyPr/>
        <a:lstStyle/>
        <a:p>
          <a:endParaRPr lang="fr-FR" dirty="0"/>
        </a:p>
      </dgm:t>
    </dgm:pt>
    <dgm:pt modelId="{BBBCEB9D-53E4-44A1-B35B-882A7F2AD222}">
      <dgm:prSet/>
      <dgm:spPr>
        <a:solidFill>
          <a:srgbClr val="FEC4E9"/>
        </a:solidFill>
      </dgm:spPr>
      <dgm:t>
        <a:bodyPr/>
        <a:lstStyle/>
        <a:p>
          <a:r>
            <a:rPr lang="fr-FR" dirty="0">
              <a:solidFill>
                <a:srgbClr val="336699"/>
              </a:solidFill>
            </a:rPr>
            <a:t>Hospitalité / attractivité touristique</a:t>
          </a:r>
        </a:p>
      </dgm:t>
    </dgm:pt>
    <dgm:pt modelId="{A7D7E3F3-A65F-47CD-89B4-D872E880178F}" type="parTrans" cxnId="{AAC4CE4F-BA06-420F-9F4D-9308F9236BAA}">
      <dgm:prSet/>
      <dgm:spPr/>
      <dgm:t>
        <a:bodyPr/>
        <a:lstStyle/>
        <a:p>
          <a:endParaRPr lang="fr-FR"/>
        </a:p>
      </dgm:t>
    </dgm:pt>
    <dgm:pt modelId="{554AF8A9-F1D4-47C9-9278-83B97C1E2FC6}" type="sibTrans" cxnId="{AAC4CE4F-BA06-420F-9F4D-9308F9236BAA}">
      <dgm:prSet/>
      <dgm:spPr/>
      <dgm:t>
        <a:bodyPr/>
        <a:lstStyle/>
        <a:p>
          <a:endParaRPr lang="fr-FR" dirty="0"/>
        </a:p>
      </dgm:t>
    </dgm:pt>
    <dgm:pt modelId="{88CBF152-B445-4C3E-B82D-473065F9C0E5}" type="pres">
      <dgm:prSet presAssocID="{A355BE29-37BA-4C16-A0B5-C11D892DAA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E081855-E462-4D6C-BBED-E14273138502}" type="pres">
      <dgm:prSet presAssocID="{A9D69430-94B7-4957-B123-DDE24801B33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F7AB58-9D6D-44B4-8569-8E0FBFD7A492}" type="pres">
      <dgm:prSet presAssocID="{7B70F02A-C22F-4EEF-A36B-EE4C2C3AD615}" presName="sibTrans" presStyleLbl="sibTrans2D1" presStyleIdx="0" presStyleCnt="8"/>
      <dgm:spPr/>
      <dgm:t>
        <a:bodyPr/>
        <a:lstStyle/>
        <a:p>
          <a:endParaRPr lang="fr-FR"/>
        </a:p>
      </dgm:t>
    </dgm:pt>
    <dgm:pt modelId="{7E65BA62-87B2-4204-9645-64EE9667E69C}" type="pres">
      <dgm:prSet presAssocID="{7B70F02A-C22F-4EEF-A36B-EE4C2C3AD615}" presName="connectorText" presStyleLbl="sibTrans2D1" presStyleIdx="0" presStyleCnt="8"/>
      <dgm:spPr/>
      <dgm:t>
        <a:bodyPr/>
        <a:lstStyle/>
        <a:p>
          <a:endParaRPr lang="fr-FR"/>
        </a:p>
      </dgm:t>
    </dgm:pt>
    <dgm:pt modelId="{E1CD6D2E-2B33-4753-A7B5-59172AC1A810}" type="pres">
      <dgm:prSet presAssocID="{2C33A823-272E-425C-800D-D4EFB551203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08A192-C9F7-49C5-97D2-27A944F54E7F}" type="pres">
      <dgm:prSet presAssocID="{6CDBE2CB-7BE8-4842-A3E8-0063A3D925F7}" presName="sibTrans" presStyleLbl="sibTrans2D1" presStyleIdx="1" presStyleCnt="8"/>
      <dgm:spPr/>
      <dgm:t>
        <a:bodyPr/>
        <a:lstStyle/>
        <a:p>
          <a:endParaRPr lang="fr-FR"/>
        </a:p>
      </dgm:t>
    </dgm:pt>
    <dgm:pt modelId="{2EC894B9-8CB5-4277-A3FA-BDD822C80348}" type="pres">
      <dgm:prSet presAssocID="{6CDBE2CB-7BE8-4842-A3E8-0063A3D925F7}" presName="connectorText" presStyleLbl="sibTrans2D1" presStyleIdx="1" presStyleCnt="8"/>
      <dgm:spPr/>
      <dgm:t>
        <a:bodyPr/>
        <a:lstStyle/>
        <a:p>
          <a:endParaRPr lang="fr-FR"/>
        </a:p>
      </dgm:t>
    </dgm:pt>
    <dgm:pt modelId="{096680C8-9AFB-4A0A-B7AF-EA55BEF420B5}" type="pres">
      <dgm:prSet presAssocID="{BBBCEB9D-53E4-44A1-B35B-882A7F2AD22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E2C92F-FD59-4DD4-A99E-ECD408D5DD27}" type="pres">
      <dgm:prSet presAssocID="{554AF8A9-F1D4-47C9-9278-83B97C1E2FC6}" presName="sibTrans" presStyleLbl="sibTrans2D1" presStyleIdx="2" presStyleCnt="8"/>
      <dgm:spPr/>
      <dgm:t>
        <a:bodyPr/>
        <a:lstStyle/>
        <a:p>
          <a:endParaRPr lang="fr-FR"/>
        </a:p>
      </dgm:t>
    </dgm:pt>
    <dgm:pt modelId="{D40ABAF1-DB91-4A15-BFB6-FCA4518238C7}" type="pres">
      <dgm:prSet presAssocID="{554AF8A9-F1D4-47C9-9278-83B97C1E2FC6}" presName="connectorText" presStyleLbl="sibTrans2D1" presStyleIdx="2" presStyleCnt="8"/>
      <dgm:spPr/>
      <dgm:t>
        <a:bodyPr/>
        <a:lstStyle/>
        <a:p>
          <a:endParaRPr lang="fr-FR"/>
        </a:p>
      </dgm:t>
    </dgm:pt>
    <dgm:pt modelId="{145FD440-6466-4BE9-8A19-D8E70A60B32D}" type="pres">
      <dgm:prSet presAssocID="{7786702F-2422-475D-AF13-F39B2D751D7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4861CA-B0FD-4FC0-B665-4306F32D17E0}" type="pres">
      <dgm:prSet presAssocID="{C41BE380-1CB1-4968-AD57-0CC9F314A7FF}" presName="sibTrans" presStyleLbl="sibTrans2D1" presStyleIdx="3" presStyleCnt="8"/>
      <dgm:spPr/>
      <dgm:t>
        <a:bodyPr/>
        <a:lstStyle/>
        <a:p>
          <a:endParaRPr lang="fr-FR"/>
        </a:p>
      </dgm:t>
    </dgm:pt>
    <dgm:pt modelId="{92916D29-CDC4-41AD-8B25-B85AB31EBAAA}" type="pres">
      <dgm:prSet presAssocID="{C41BE380-1CB1-4968-AD57-0CC9F314A7FF}" presName="connectorText" presStyleLbl="sibTrans2D1" presStyleIdx="3" presStyleCnt="8"/>
      <dgm:spPr/>
      <dgm:t>
        <a:bodyPr/>
        <a:lstStyle/>
        <a:p>
          <a:endParaRPr lang="fr-FR"/>
        </a:p>
      </dgm:t>
    </dgm:pt>
    <dgm:pt modelId="{ACEC3B68-2E5B-400C-84C3-1F5FC92D1F16}" type="pres">
      <dgm:prSet presAssocID="{277FD7B4-CFA1-4F23-9272-47C6F4128E1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D3E012-478B-4B22-BAF7-0ADF7C0A552B}" type="pres">
      <dgm:prSet presAssocID="{6EFB4E79-28B9-4530-B321-6505B7C12837}" presName="sibTrans" presStyleLbl="sibTrans2D1" presStyleIdx="4" presStyleCnt="8"/>
      <dgm:spPr/>
      <dgm:t>
        <a:bodyPr/>
        <a:lstStyle/>
        <a:p>
          <a:endParaRPr lang="fr-FR"/>
        </a:p>
      </dgm:t>
    </dgm:pt>
    <dgm:pt modelId="{FE6686BC-CB0B-4E9D-95DF-DA5F0CBB6B40}" type="pres">
      <dgm:prSet presAssocID="{6EFB4E79-28B9-4530-B321-6505B7C12837}" presName="connectorText" presStyleLbl="sibTrans2D1" presStyleIdx="4" presStyleCnt="8"/>
      <dgm:spPr/>
      <dgm:t>
        <a:bodyPr/>
        <a:lstStyle/>
        <a:p>
          <a:endParaRPr lang="fr-FR"/>
        </a:p>
      </dgm:t>
    </dgm:pt>
    <dgm:pt modelId="{201B7A68-286A-46D8-8E74-5D189CFC58E9}" type="pres">
      <dgm:prSet presAssocID="{5CBF8E9D-A8A8-4188-917A-5756E5C2760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C1580D-749F-4D03-A246-845A3E1B8878}" type="pres">
      <dgm:prSet presAssocID="{DA898FC6-09E3-400E-8DCA-2A2EBB06E53C}" presName="sibTrans" presStyleLbl="sibTrans2D1" presStyleIdx="5" presStyleCnt="8"/>
      <dgm:spPr/>
      <dgm:t>
        <a:bodyPr/>
        <a:lstStyle/>
        <a:p>
          <a:endParaRPr lang="fr-FR"/>
        </a:p>
      </dgm:t>
    </dgm:pt>
    <dgm:pt modelId="{59668AC3-7F80-4E42-BB70-7094E8B7A98D}" type="pres">
      <dgm:prSet presAssocID="{DA898FC6-09E3-400E-8DCA-2A2EBB06E53C}" presName="connectorText" presStyleLbl="sibTrans2D1" presStyleIdx="5" presStyleCnt="8"/>
      <dgm:spPr/>
      <dgm:t>
        <a:bodyPr/>
        <a:lstStyle/>
        <a:p>
          <a:endParaRPr lang="fr-FR"/>
        </a:p>
      </dgm:t>
    </dgm:pt>
    <dgm:pt modelId="{5CF3A226-23CE-45E4-9E0B-8771CB789062}" type="pres">
      <dgm:prSet presAssocID="{F8DC4EE5-5EA3-44DA-8BB2-2AF19C0FF0E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DA1FC9-E83C-4B78-BD02-A213B6EA270E}" type="pres">
      <dgm:prSet presAssocID="{06D8F8D6-D957-47BE-B8DC-70821E88162F}" presName="sibTrans" presStyleLbl="sibTrans2D1" presStyleIdx="6" presStyleCnt="8"/>
      <dgm:spPr/>
      <dgm:t>
        <a:bodyPr/>
        <a:lstStyle/>
        <a:p>
          <a:endParaRPr lang="fr-FR"/>
        </a:p>
      </dgm:t>
    </dgm:pt>
    <dgm:pt modelId="{3A282207-9ED6-4CBB-A9C5-2EED85EF4A52}" type="pres">
      <dgm:prSet presAssocID="{06D8F8D6-D957-47BE-B8DC-70821E88162F}" presName="connectorText" presStyleLbl="sibTrans2D1" presStyleIdx="6" presStyleCnt="8"/>
      <dgm:spPr/>
      <dgm:t>
        <a:bodyPr/>
        <a:lstStyle/>
        <a:p>
          <a:endParaRPr lang="fr-FR"/>
        </a:p>
      </dgm:t>
    </dgm:pt>
    <dgm:pt modelId="{0BFFED9D-2CB3-4426-A56C-4AB36EFD182D}" type="pres">
      <dgm:prSet presAssocID="{5BDF4952-1A34-433D-93D5-955381850D7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E165D2-B8E6-4E81-BE9F-53EC4FD175DD}" type="pres">
      <dgm:prSet presAssocID="{39BE153F-23CE-4F93-B4DF-B078A231B1D0}" presName="sibTrans" presStyleLbl="sibTrans2D1" presStyleIdx="7" presStyleCnt="8"/>
      <dgm:spPr/>
      <dgm:t>
        <a:bodyPr/>
        <a:lstStyle/>
        <a:p>
          <a:endParaRPr lang="fr-FR"/>
        </a:p>
      </dgm:t>
    </dgm:pt>
    <dgm:pt modelId="{DB165C2C-6CE2-4F92-A510-BAE2AC8ADD3D}" type="pres">
      <dgm:prSet presAssocID="{39BE153F-23CE-4F93-B4DF-B078A231B1D0}" presName="connectorText" presStyleLbl="sibTrans2D1" presStyleIdx="7" presStyleCnt="8"/>
      <dgm:spPr/>
      <dgm:t>
        <a:bodyPr/>
        <a:lstStyle/>
        <a:p>
          <a:endParaRPr lang="fr-FR"/>
        </a:p>
      </dgm:t>
    </dgm:pt>
  </dgm:ptLst>
  <dgm:cxnLst>
    <dgm:cxn modelId="{E71A61A6-EA97-4F7B-A55C-BEA949AC08E8}" type="presOf" srcId="{554AF8A9-F1D4-47C9-9278-83B97C1E2FC6}" destId="{D40ABAF1-DB91-4A15-BFB6-FCA4518238C7}" srcOrd="1" destOrd="0" presId="urn:microsoft.com/office/officeart/2005/8/layout/cycle2"/>
    <dgm:cxn modelId="{472064EE-B51C-4529-A4C7-9F40C2770716}" type="presOf" srcId="{39BE153F-23CE-4F93-B4DF-B078A231B1D0}" destId="{2FE165D2-B8E6-4E81-BE9F-53EC4FD175DD}" srcOrd="0" destOrd="0" presId="urn:microsoft.com/office/officeart/2005/8/layout/cycle2"/>
    <dgm:cxn modelId="{BA99A8CA-9DAE-4077-9496-300DEA8D7D53}" srcId="{A355BE29-37BA-4C16-A0B5-C11D892DAAF1}" destId="{2C33A823-272E-425C-800D-D4EFB551203C}" srcOrd="1" destOrd="0" parTransId="{E146BD3C-F7C4-4C1F-B193-0068171AB248}" sibTransId="{6CDBE2CB-7BE8-4842-A3E8-0063A3D925F7}"/>
    <dgm:cxn modelId="{DCEF4F53-E2C0-4D35-A12A-08B1BA6BF213}" type="presOf" srcId="{554AF8A9-F1D4-47C9-9278-83B97C1E2FC6}" destId="{E7E2C92F-FD59-4DD4-A99E-ECD408D5DD27}" srcOrd="0" destOrd="0" presId="urn:microsoft.com/office/officeart/2005/8/layout/cycle2"/>
    <dgm:cxn modelId="{F4379024-3D76-4568-B049-96EC16B303FA}" type="presOf" srcId="{6EFB4E79-28B9-4530-B321-6505B7C12837}" destId="{44D3E012-478B-4B22-BAF7-0ADF7C0A552B}" srcOrd="0" destOrd="0" presId="urn:microsoft.com/office/officeart/2005/8/layout/cycle2"/>
    <dgm:cxn modelId="{8BB4CD2E-D1F4-4A94-BE68-C3A286D09679}" srcId="{A355BE29-37BA-4C16-A0B5-C11D892DAAF1}" destId="{F8DC4EE5-5EA3-44DA-8BB2-2AF19C0FF0EB}" srcOrd="6" destOrd="0" parTransId="{B83D3B23-11D7-418D-9B6B-86298D387519}" sibTransId="{06D8F8D6-D957-47BE-B8DC-70821E88162F}"/>
    <dgm:cxn modelId="{F2685DAB-B726-4BA9-BCD7-4A0490A2EA19}" type="presOf" srcId="{A9D69430-94B7-4957-B123-DDE24801B336}" destId="{AE081855-E462-4D6C-BBED-E14273138502}" srcOrd="0" destOrd="0" presId="urn:microsoft.com/office/officeart/2005/8/layout/cycle2"/>
    <dgm:cxn modelId="{EC477C28-DFFB-45B4-B580-4FE917CA1383}" type="presOf" srcId="{6CDBE2CB-7BE8-4842-A3E8-0063A3D925F7}" destId="{2EC894B9-8CB5-4277-A3FA-BDD822C80348}" srcOrd="1" destOrd="0" presId="urn:microsoft.com/office/officeart/2005/8/layout/cycle2"/>
    <dgm:cxn modelId="{8EEF0480-1621-4123-937B-2C5799F951FE}" type="presOf" srcId="{7B70F02A-C22F-4EEF-A36B-EE4C2C3AD615}" destId="{83F7AB58-9D6D-44B4-8569-8E0FBFD7A492}" srcOrd="0" destOrd="0" presId="urn:microsoft.com/office/officeart/2005/8/layout/cycle2"/>
    <dgm:cxn modelId="{712624FA-36ED-4E37-AFA2-DF814CA0C209}" type="presOf" srcId="{2C33A823-272E-425C-800D-D4EFB551203C}" destId="{E1CD6D2E-2B33-4753-A7B5-59172AC1A810}" srcOrd="0" destOrd="0" presId="urn:microsoft.com/office/officeart/2005/8/layout/cycle2"/>
    <dgm:cxn modelId="{FA6AF41B-A402-4885-9638-07AED30898B5}" type="presOf" srcId="{7786702F-2422-475D-AF13-F39B2D751D7C}" destId="{145FD440-6466-4BE9-8A19-D8E70A60B32D}" srcOrd="0" destOrd="0" presId="urn:microsoft.com/office/officeart/2005/8/layout/cycle2"/>
    <dgm:cxn modelId="{E47B9F08-B822-4ED9-8F9B-D91ADACF45E2}" srcId="{A355BE29-37BA-4C16-A0B5-C11D892DAAF1}" destId="{277FD7B4-CFA1-4F23-9272-47C6F4128E1A}" srcOrd="4" destOrd="0" parTransId="{5CFCEB5A-65D1-42CA-B41D-920906DF60E2}" sibTransId="{6EFB4E79-28B9-4530-B321-6505B7C12837}"/>
    <dgm:cxn modelId="{EE32D26D-C10C-4FB8-8DBB-3CB2ECCF557A}" type="presOf" srcId="{DA898FC6-09E3-400E-8DCA-2A2EBB06E53C}" destId="{2CC1580D-749F-4D03-A246-845A3E1B8878}" srcOrd="0" destOrd="0" presId="urn:microsoft.com/office/officeart/2005/8/layout/cycle2"/>
    <dgm:cxn modelId="{664C9F5C-0FDD-45FA-A92C-29F2D96FB641}" type="presOf" srcId="{C41BE380-1CB1-4968-AD57-0CC9F314A7FF}" destId="{DF4861CA-B0FD-4FC0-B665-4306F32D17E0}" srcOrd="0" destOrd="0" presId="urn:microsoft.com/office/officeart/2005/8/layout/cycle2"/>
    <dgm:cxn modelId="{9CB46E7A-8A44-49AE-9BB6-0F531F077817}" type="presOf" srcId="{C41BE380-1CB1-4968-AD57-0CC9F314A7FF}" destId="{92916D29-CDC4-41AD-8B25-B85AB31EBAAA}" srcOrd="1" destOrd="0" presId="urn:microsoft.com/office/officeart/2005/8/layout/cycle2"/>
    <dgm:cxn modelId="{D5683533-5F95-424B-A6C1-47BCAB17C47C}" srcId="{A355BE29-37BA-4C16-A0B5-C11D892DAAF1}" destId="{5CBF8E9D-A8A8-4188-917A-5756E5C27602}" srcOrd="5" destOrd="0" parTransId="{05B9FBF6-A5C2-4195-A9F7-2778816C1901}" sibTransId="{DA898FC6-09E3-400E-8DCA-2A2EBB06E53C}"/>
    <dgm:cxn modelId="{76C4C6C5-8C27-4A80-B6A8-6843EF50F36F}" type="presOf" srcId="{7B70F02A-C22F-4EEF-A36B-EE4C2C3AD615}" destId="{7E65BA62-87B2-4204-9645-64EE9667E69C}" srcOrd="1" destOrd="0" presId="urn:microsoft.com/office/officeart/2005/8/layout/cycle2"/>
    <dgm:cxn modelId="{A9D1AA1D-4C01-472E-A019-8B7098AD35C8}" type="presOf" srcId="{DA898FC6-09E3-400E-8DCA-2A2EBB06E53C}" destId="{59668AC3-7F80-4E42-BB70-7094E8B7A98D}" srcOrd="1" destOrd="0" presId="urn:microsoft.com/office/officeart/2005/8/layout/cycle2"/>
    <dgm:cxn modelId="{6DAE15AF-F000-488F-8D84-5AD0428A866C}" srcId="{A355BE29-37BA-4C16-A0B5-C11D892DAAF1}" destId="{A9D69430-94B7-4957-B123-DDE24801B336}" srcOrd="0" destOrd="0" parTransId="{748EE174-B918-444E-997B-B0FB976AA0A3}" sibTransId="{7B70F02A-C22F-4EEF-A36B-EE4C2C3AD615}"/>
    <dgm:cxn modelId="{14144DAA-A239-4109-8128-ED8BCA85B19A}" type="presOf" srcId="{A355BE29-37BA-4C16-A0B5-C11D892DAAF1}" destId="{88CBF152-B445-4C3E-B82D-473065F9C0E5}" srcOrd="0" destOrd="0" presId="urn:microsoft.com/office/officeart/2005/8/layout/cycle2"/>
    <dgm:cxn modelId="{5E12DCB5-B336-44DF-99BD-416842CC4C46}" type="presOf" srcId="{5CBF8E9D-A8A8-4188-917A-5756E5C27602}" destId="{201B7A68-286A-46D8-8E74-5D189CFC58E9}" srcOrd="0" destOrd="0" presId="urn:microsoft.com/office/officeart/2005/8/layout/cycle2"/>
    <dgm:cxn modelId="{26F24CCE-0D14-49E5-9921-1D02C9E9BEEE}" srcId="{A355BE29-37BA-4C16-A0B5-C11D892DAAF1}" destId="{7786702F-2422-475D-AF13-F39B2D751D7C}" srcOrd="3" destOrd="0" parTransId="{4364305A-303D-42CA-9215-4297E45629AB}" sibTransId="{C41BE380-1CB1-4968-AD57-0CC9F314A7FF}"/>
    <dgm:cxn modelId="{F0AB70A8-74F9-40C1-8C37-F0533661EEA7}" type="presOf" srcId="{F8DC4EE5-5EA3-44DA-8BB2-2AF19C0FF0EB}" destId="{5CF3A226-23CE-45E4-9E0B-8771CB789062}" srcOrd="0" destOrd="0" presId="urn:microsoft.com/office/officeart/2005/8/layout/cycle2"/>
    <dgm:cxn modelId="{F3F60EA8-E799-4A15-A64E-9D9A1D5BC598}" type="presOf" srcId="{6CDBE2CB-7BE8-4842-A3E8-0063A3D925F7}" destId="{8308A192-C9F7-49C5-97D2-27A944F54E7F}" srcOrd="0" destOrd="0" presId="urn:microsoft.com/office/officeart/2005/8/layout/cycle2"/>
    <dgm:cxn modelId="{533142AB-C7B2-4EF8-825C-F2A250494400}" type="presOf" srcId="{277FD7B4-CFA1-4F23-9272-47C6F4128E1A}" destId="{ACEC3B68-2E5B-400C-84C3-1F5FC92D1F16}" srcOrd="0" destOrd="0" presId="urn:microsoft.com/office/officeart/2005/8/layout/cycle2"/>
    <dgm:cxn modelId="{3A492F91-746C-4266-8A84-D5E90CC2DFF3}" type="presOf" srcId="{39BE153F-23CE-4F93-B4DF-B078A231B1D0}" destId="{DB165C2C-6CE2-4F92-A510-BAE2AC8ADD3D}" srcOrd="1" destOrd="0" presId="urn:microsoft.com/office/officeart/2005/8/layout/cycle2"/>
    <dgm:cxn modelId="{FE3776BB-B625-4521-A371-9CB34432D5A4}" type="presOf" srcId="{6EFB4E79-28B9-4530-B321-6505B7C12837}" destId="{FE6686BC-CB0B-4E9D-95DF-DA5F0CBB6B40}" srcOrd="1" destOrd="0" presId="urn:microsoft.com/office/officeart/2005/8/layout/cycle2"/>
    <dgm:cxn modelId="{B15A14A5-4D03-46FB-8680-469D9225FDAA}" type="presOf" srcId="{06D8F8D6-D957-47BE-B8DC-70821E88162F}" destId="{8CDA1FC9-E83C-4B78-BD02-A213B6EA270E}" srcOrd="0" destOrd="0" presId="urn:microsoft.com/office/officeart/2005/8/layout/cycle2"/>
    <dgm:cxn modelId="{FDEB538B-348E-42D0-91E0-51470CB4C1E8}" srcId="{A355BE29-37BA-4C16-A0B5-C11D892DAAF1}" destId="{5BDF4952-1A34-433D-93D5-955381850D73}" srcOrd="7" destOrd="0" parTransId="{09AFE696-2A03-40BA-B16D-2AB9F9192CFF}" sibTransId="{39BE153F-23CE-4F93-B4DF-B078A231B1D0}"/>
    <dgm:cxn modelId="{AAC4CE4F-BA06-420F-9F4D-9308F9236BAA}" srcId="{A355BE29-37BA-4C16-A0B5-C11D892DAAF1}" destId="{BBBCEB9D-53E4-44A1-B35B-882A7F2AD222}" srcOrd="2" destOrd="0" parTransId="{A7D7E3F3-A65F-47CD-89B4-D872E880178F}" sibTransId="{554AF8A9-F1D4-47C9-9278-83B97C1E2FC6}"/>
    <dgm:cxn modelId="{9C8EF682-E854-4E4F-AD64-D586065C2765}" type="presOf" srcId="{06D8F8D6-D957-47BE-B8DC-70821E88162F}" destId="{3A282207-9ED6-4CBB-A9C5-2EED85EF4A52}" srcOrd="1" destOrd="0" presId="urn:microsoft.com/office/officeart/2005/8/layout/cycle2"/>
    <dgm:cxn modelId="{7FCCD33B-3377-435F-A8D2-E32BCA1C9AB4}" type="presOf" srcId="{BBBCEB9D-53E4-44A1-B35B-882A7F2AD222}" destId="{096680C8-9AFB-4A0A-B7AF-EA55BEF420B5}" srcOrd="0" destOrd="0" presId="urn:microsoft.com/office/officeart/2005/8/layout/cycle2"/>
    <dgm:cxn modelId="{59833F63-F0B4-4FCB-911B-67E7C8852996}" type="presOf" srcId="{5BDF4952-1A34-433D-93D5-955381850D73}" destId="{0BFFED9D-2CB3-4426-A56C-4AB36EFD182D}" srcOrd="0" destOrd="0" presId="urn:microsoft.com/office/officeart/2005/8/layout/cycle2"/>
    <dgm:cxn modelId="{D3D90E01-DB1D-4292-AB8F-5FAFBE659224}" type="presParOf" srcId="{88CBF152-B445-4C3E-B82D-473065F9C0E5}" destId="{AE081855-E462-4D6C-BBED-E14273138502}" srcOrd="0" destOrd="0" presId="urn:microsoft.com/office/officeart/2005/8/layout/cycle2"/>
    <dgm:cxn modelId="{A6AC1F52-46A4-43F6-9953-5E641E637D00}" type="presParOf" srcId="{88CBF152-B445-4C3E-B82D-473065F9C0E5}" destId="{83F7AB58-9D6D-44B4-8569-8E0FBFD7A492}" srcOrd="1" destOrd="0" presId="urn:microsoft.com/office/officeart/2005/8/layout/cycle2"/>
    <dgm:cxn modelId="{0C5A05C2-1F61-483E-A65E-5E9E356AA312}" type="presParOf" srcId="{83F7AB58-9D6D-44B4-8569-8E0FBFD7A492}" destId="{7E65BA62-87B2-4204-9645-64EE9667E69C}" srcOrd="0" destOrd="0" presId="urn:microsoft.com/office/officeart/2005/8/layout/cycle2"/>
    <dgm:cxn modelId="{5B786427-E5F3-4901-B608-C4934FDE3B18}" type="presParOf" srcId="{88CBF152-B445-4C3E-B82D-473065F9C0E5}" destId="{E1CD6D2E-2B33-4753-A7B5-59172AC1A810}" srcOrd="2" destOrd="0" presId="urn:microsoft.com/office/officeart/2005/8/layout/cycle2"/>
    <dgm:cxn modelId="{8A7630F1-FA50-42B8-83FF-D854193550CC}" type="presParOf" srcId="{88CBF152-B445-4C3E-B82D-473065F9C0E5}" destId="{8308A192-C9F7-49C5-97D2-27A944F54E7F}" srcOrd="3" destOrd="0" presId="urn:microsoft.com/office/officeart/2005/8/layout/cycle2"/>
    <dgm:cxn modelId="{CC9D0E9E-76AD-4B2E-9D0F-4D238DB6FC4C}" type="presParOf" srcId="{8308A192-C9F7-49C5-97D2-27A944F54E7F}" destId="{2EC894B9-8CB5-4277-A3FA-BDD822C80348}" srcOrd="0" destOrd="0" presId="urn:microsoft.com/office/officeart/2005/8/layout/cycle2"/>
    <dgm:cxn modelId="{40808B53-3D26-48F5-BBF7-E263BA100074}" type="presParOf" srcId="{88CBF152-B445-4C3E-B82D-473065F9C0E5}" destId="{096680C8-9AFB-4A0A-B7AF-EA55BEF420B5}" srcOrd="4" destOrd="0" presId="urn:microsoft.com/office/officeart/2005/8/layout/cycle2"/>
    <dgm:cxn modelId="{308F419E-847D-4F38-AAC0-5FB0A2D4711F}" type="presParOf" srcId="{88CBF152-B445-4C3E-B82D-473065F9C0E5}" destId="{E7E2C92F-FD59-4DD4-A99E-ECD408D5DD27}" srcOrd="5" destOrd="0" presId="urn:microsoft.com/office/officeart/2005/8/layout/cycle2"/>
    <dgm:cxn modelId="{B2D85D03-B725-4085-AC56-D0D7723BFC46}" type="presParOf" srcId="{E7E2C92F-FD59-4DD4-A99E-ECD408D5DD27}" destId="{D40ABAF1-DB91-4A15-BFB6-FCA4518238C7}" srcOrd="0" destOrd="0" presId="urn:microsoft.com/office/officeart/2005/8/layout/cycle2"/>
    <dgm:cxn modelId="{0F41F48F-F0AE-449D-ABAA-17A32BDEAC5A}" type="presParOf" srcId="{88CBF152-B445-4C3E-B82D-473065F9C0E5}" destId="{145FD440-6466-4BE9-8A19-D8E70A60B32D}" srcOrd="6" destOrd="0" presId="urn:microsoft.com/office/officeart/2005/8/layout/cycle2"/>
    <dgm:cxn modelId="{E56A386D-3F74-46D9-8390-164A86EDF3C6}" type="presParOf" srcId="{88CBF152-B445-4C3E-B82D-473065F9C0E5}" destId="{DF4861CA-B0FD-4FC0-B665-4306F32D17E0}" srcOrd="7" destOrd="0" presId="urn:microsoft.com/office/officeart/2005/8/layout/cycle2"/>
    <dgm:cxn modelId="{F7362EFF-B6AF-499A-8506-351D1A70BFBF}" type="presParOf" srcId="{DF4861CA-B0FD-4FC0-B665-4306F32D17E0}" destId="{92916D29-CDC4-41AD-8B25-B85AB31EBAAA}" srcOrd="0" destOrd="0" presId="urn:microsoft.com/office/officeart/2005/8/layout/cycle2"/>
    <dgm:cxn modelId="{E761F887-BCAB-46B0-81DC-6DC2887F5B48}" type="presParOf" srcId="{88CBF152-B445-4C3E-B82D-473065F9C0E5}" destId="{ACEC3B68-2E5B-400C-84C3-1F5FC92D1F16}" srcOrd="8" destOrd="0" presId="urn:microsoft.com/office/officeart/2005/8/layout/cycle2"/>
    <dgm:cxn modelId="{307181FA-43AA-494E-9C5E-75A2C52BFD87}" type="presParOf" srcId="{88CBF152-B445-4C3E-B82D-473065F9C0E5}" destId="{44D3E012-478B-4B22-BAF7-0ADF7C0A552B}" srcOrd="9" destOrd="0" presId="urn:microsoft.com/office/officeart/2005/8/layout/cycle2"/>
    <dgm:cxn modelId="{45DEF3A1-510F-4D94-BAFB-F18B655A276F}" type="presParOf" srcId="{44D3E012-478B-4B22-BAF7-0ADF7C0A552B}" destId="{FE6686BC-CB0B-4E9D-95DF-DA5F0CBB6B40}" srcOrd="0" destOrd="0" presId="urn:microsoft.com/office/officeart/2005/8/layout/cycle2"/>
    <dgm:cxn modelId="{93925BFB-ED66-4D4C-99F6-D0D66D627D57}" type="presParOf" srcId="{88CBF152-B445-4C3E-B82D-473065F9C0E5}" destId="{201B7A68-286A-46D8-8E74-5D189CFC58E9}" srcOrd="10" destOrd="0" presId="urn:microsoft.com/office/officeart/2005/8/layout/cycle2"/>
    <dgm:cxn modelId="{B25633F5-8397-41E8-B089-FAAA809B61C9}" type="presParOf" srcId="{88CBF152-B445-4C3E-B82D-473065F9C0E5}" destId="{2CC1580D-749F-4D03-A246-845A3E1B8878}" srcOrd="11" destOrd="0" presId="urn:microsoft.com/office/officeart/2005/8/layout/cycle2"/>
    <dgm:cxn modelId="{6CCB0637-E389-4890-BE04-DCFE1976D247}" type="presParOf" srcId="{2CC1580D-749F-4D03-A246-845A3E1B8878}" destId="{59668AC3-7F80-4E42-BB70-7094E8B7A98D}" srcOrd="0" destOrd="0" presId="urn:microsoft.com/office/officeart/2005/8/layout/cycle2"/>
    <dgm:cxn modelId="{C0F94AB6-8458-4CE5-828B-95A81D8454D3}" type="presParOf" srcId="{88CBF152-B445-4C3E-B82D-473065F9C0E5}" destId="{5CF3A226-23CE-45E4-9E0B-8771CB789062}" srcOrd="12" destOrd="0" presId="urn:microsoft.com/office/officeart/2005/8/layout/cycle2"/>
    <dgm:cxn modelId="{1F600A34-9D0B-4D6F-BD71-2C2EDE3AEA25}" type="presParOf" srcId="{88CBF152-B445-4C3E-B82D-473065F9C0E5}" destId="{8CDA1FC9-E83C-4B78-BD02-A213B6EA270E}" srcOrd="13" destOrd="0" presId="urn:microsoft.com/office/officeart/2005/8/layout/cycle2"/>
    <dgm:cxn modelId="{87121FE5-49B8-4CCF-AE9A-7C7DA1054741}" type="presParOf" srcId="{8CDA1FC9-E83C-4B78-BD02-A213B6EA270E}" destId="{3A282207-9ED6-4CBB-A9C5-2EED85EF4A52}" srcOrd="0" destOrd="0" presId="urn:microsoft.com/office/officeart/2005/8/layout/cycle2"/>
    <dgm:cxn modelId="{79A285DA-E01E-4CC8-BAE9-38D07402E451}" type="presParOf" srcId="{88CBF152-B445-4C3E-B82D-473065F9C0E5}" destId="{0BFFED9D-2CB3-4426-A56C-4AB36EFD182D}" srcOrd="14" destOrd="0" presId="urn:microsoft.com/office/officeart/2005/8/layout/cycle2"/>
    <dgm:cxn modelId="{02E18049-0A09-4BCA-9FC0-882DE18F552B}" type="presParOf" srcId="{88CBF152-B445-4C3E-B82D-473065F9C0E5}" destId="{2FE165D2-B8E6-4E81-BE9F-53EC4FD175DD}" srcOrd="15" destOrd="0" presId="urn:microsoft.com/office/officeart/2005/8/layout/cycle2"/>
    <dgm:cxn modelId="{C04FEAD6-F25D-49FB-9857-D98E5A745C89}" type="presParOf" srcId="{2FE165D2-B8E6-4E81-BE9F-53EC4FD175DD}" destId="{DB165C2C-6CE2-4F92-A510-BAE2AC8ADD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081855-E462-4D6C-BBED-E14273138502}">
      <dsp:nvSpPr>
        <dsp:cNvPr id="0" name=""/>
        <dsp:cNvSpPr/>
      </dsp:nvSpPr>
      <dsp:spPr>
        <a:xfrm>
          <a:off x="2086230" y="47588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Attachement / lien aux habitants </a:t>
          </a:r>
        </a:p>
      </dsp:txBody>
      <dsp:txXfrm>
        <a:off x="2086230" y="47588"/>
        <a:ext cx="1063568" cy="1063568"/>
      </dsp:txXfrm>
    </dsp:sp>
    <dsp:sp modelId="{83F7AB58-9D6D-44B4-8569-8E0FBFD7A492}">
      <dsp:nvSpPr>
        <dsp:cNvPr id="0" name=""/>
        <dsp:cNvSpPr/>
      </dsp:nvSpPr>
      <dsp:spPr>
        <a:xfrm rot="1350000">
          <a:off x="3206869" y="702293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1350000">
        <a:off x="3206869" y="702293"/>
        <a:ext cx="282396" cy="358954"/>
      </dsp:txXfrm>
    </dsp:sp>
    <dsp:sp modelId="{E1CD6D2E-2B33-4753-A7B5-59172AC1A810}">
      <dsp:nvSpPr>
        <dsp:cNvPr id="0" name=""/>
        <dsp:cNvSpPr/>
      </dsp:nvSpPr>
      <dsp:spPr>
        <a:xfrm>
          <a:off x="3561104" y="658501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Économique</a:t>
          </a:r>
          <a:r>
            <a:rPr lang="fr-FR" sz="900" kern="1200" dirty="0"/>
            <a:t> </a:t>
          </a:r>
        </a:p>
      </dsp:txBody>
      <dsp:txXfrm>
        <a:off x="3561104" y="658501"/>
        <a:ext cx="1063568" cy="1063568"/>
      </dsp:txXfrm>
    </dsp:sp>
    <dsp:sp modelId="{8308A192-C9F7-49C5-97D2-27A944F54E7F}">
      <dsp:nvSpPr>
        <dsp:cNvPr id="0" name=""/>
        <dsp:cNvSpPr/>
      </dsp:nvSpPr>
      <dsp:spPr>
        <a:xfrm rot="4050000">
          <a:off x="4254087" y="1740860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4050000">
        <a:off x="4254087" y="1740860"/>
        <a:ext cx="282396" cy="358954"/>
      </dsp:txXfrm>
    </dsp:sp>
    <dsp:sp modelId="{096680C8-9AFB-4A0A-B7AF-EA55BEF420B5}">
      <dsp:nvSpPr>
        <dsp:cNvPr id="0" name=""/>
        <dsp:cNvSpPr/>
      </dsp:nvSpPr>
      <dsp:spPr>
        <a:xfrm>
          <a:off x="4172016" y="2133374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Hospitalité / attractivité touristique</a:t>
          </a:r>
        </a:p>
      </dsp:txBody>
      <dsp:txXfrm>
        <a:off x="4172016" y="2133374"/>
        <a:ext cx="1063568" cy="1063568"/>
      </dsp:txXfrm>
    </dsp:sp>
    <dsp:sp modelId="{E7E2C92F-FD59-4DD4-A99E-ECD408D5DD27}">
      <dsp:nvSpPr>
        <dsp:cNvPr id="0" name=""/>
        <dsp:cNvSpPr/>
      </dsp:nvSpPr>
      <dsp:spPr>
        <a:xfrm rot="6750000">
          <a:off x="4260204" y="3215734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6750000">
        <a:off x="4260204" y="3215734"/>
        <a:ext cx="282396" cy="358954"/>
      </dsp:txXfrm>
    </dsp:sp>
    <dsp:sp modelId="{145FD440-6466-4BE9-8A19-D8E70A60B32D}">
      <dsp:nvSpPr>
        <dsp:cNvPr id="0" name=""/>
        <dsp:cNvSpPr/>
      </dsp:nvSpPr>
      <dsp:spPr>
        <a:xfrm>
          <a:off x="3561104" y="3608248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Santé</a:t>
          </a:r>
          <a:r>
            <a:rPr lang="fr-FR" sz="900" kern="1200" dirty="0"/>
            <a:t> </a:t>
          </a:r>
        </a:p>
      </dsp:txBody>
      <dsp:txXfrm>
        <a:off x="3561104" y="3608248"/>
        <a:ext cx="1063568" cy="1063568"/>
      </dsp:txXfrm>
    </dsp:sp>
    <dsp:sp modelId="{DF4861CA-B0FD-4FC0-B665-4306F32D17E0}">
      <dsp:nvSpPr>
        <dsp:cNvPr id="0" name=""/>
        <dsp:cNvSpPr/>
      </dsp:nvSpPr>
      <dsp:spPr>
        <a:xfrm rot="9450000">
          <a:off x="3221637" y="4262953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9450000">
        <a:off x="3221637" y="4262953"/>
        <a:ext cx="282396" cy="358954"/>
      </dsp:txXfrm>
    </dsp:sp>
    <dsp:sp modelId="{ACEC3B68-2E5B-400C-84C3-1F5FC92D1F16}">
      <dsp:nvSpPr>
        <dsp:cNvPr id="0" name=""/>
        <dsp:cNvSpPr/>
      </dsp:nvSpPr>
      <dsp:spPr>
        <a:xfrm>
          <a:off x="2086230" y="4219161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Résilience changement climatique </a:t>
          </a:r>
        </a:p>
      </dsp:txBody>
      <dsp:txXfrm>
        <a:off x="2086230" y="4219161"/>
        <a:ext cx="1063568" cy="1063568"/>
      </dsp:txXfrm>
    </dsp:sp>
    <dsp:sp modelId="{44D3E012-478B-4B22-BAF7-0ADF7C0A552B}">
      <dsp:nvSpPr>
        <dsp:cNvPr id="0" name=""/>
        <dsp:cNvSpPr/>
      </dsp:nvSpPr>
      <dsp:spPr>
        <a:xfrm rot="12150000">
          <a:off x="1746763" y="4269070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12150000">
        <a:off x="1746763" y="4269070"/>
        <a:ext cx="282396" cy="358954"/>
      </dsp:txXfrm>
    </dsp:sp>
    <dsp:sp modelId="{201B7A68-286A-46D8-8E74-5D189CFC58E9}">
      <dsp:nvSpPr>
        <dsp:cNvPr id="0" name=""/>
        <dsp:cNvSpPr/>
      </dsp:nvSpPr>
      <dsp:spPr>
        <a:xfrm>
          <a:off x="611356" y="3608248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Fonctionnelle/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Lien social  </a:t>
          </a:r>
        </a:p>
      </dsp:txBody>
      <dsp:txXfrm>
        <a:off x="611356" y="3608248"/>
        <a:ext cx="1063568" cy="1063568"/>
      </dsp:txXfrm>
    </dsp:sp>
    <dsp:sp modelId="{2CC1580D-749F-4D03-A246-845A3E1B8878}">
      <dsp:nvSpPr>
        <dsp:cNvPr id="0" name=""/>
        <dsp:cNvSpPr/>
      </dsp:nvSpPr>
      <dsp:spPr>
        <a:xfrm rot="14850000">
          <a:off x="699544" y="3230502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14850000">
        <a:off x="699544" y="3230502"/>
        <a:ext cx="282396" cy="358954"/>
      </dsp:txXfrm>
    </dsp:sp>
    <dsp:sp modelId="{5CF3A226-23CE-45E4-9E0B-8771CB789062}">
      <dsp:nvSpPr>
        <dsp:cNvPr id="0" name=""/>
        <dsp:cNvSpPr/>
      </dsp:nvSpPr>
      <dsp:spPr>
        <a:xfrm>
          <a:off x="443" y="2133374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Biodiversité / préservation du vivant  </a:t>
          </a:r>
        </a:p>
      </dsp:txBody>
      <dsp:txXfrm>
        <a:off x="443" y="2133374"/>
        <a:ext cx="1063568" cy="1063568"/>
      </dsp:txXfrm>
    </dsp:sp>
    <dsp:sp modelId="{8CDA1FC9-E83C-4B78-BD02-A213B6EA270E}">
      <dsp:nvSpPr>
        <dsp:cNvPr id="0" name=""/>
        <dsp:cNvSpPr/>
      </dsp:nvSpPr>
      <dsp:spPr>
        <a:xfrm rot="17550000">
          <a:off x="693427" y="1755628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17550000">
        <a:off x="693427" y="1755628"/>
        <a:ext cx="282396" cy="358954"/>
      </dsp:txXfrm>
    </dsp:sp>
    <dsp:sp modelId="{0BFFED9D-2CB3-4426-A56C-4AB36EFD182D}">
      <dsp:nvSpPr>
        <dsp:cNvPr id="0" name=""/>
        <dsp:cNvSpPr/>
      </dsp:nvSpPr>
      <dsp:spPr>
        <a:xfrm>
          <a:off x="611356" y="658501"/>
          <a:ext cx="1063568" cy="1063568"/>
        </a:xfrm>
        <a:prstGeom prst="ellipse">
          <a:avLst/>
        </a:prstGeom>
        <a:solidFill>
          <a:srgbClr val="FEC4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>
              <a:solidFill>
                <a:srgbClr val="336699"/>
              </a:solidFill>
            </a:rPr>
            <a:t>Imaginaire du territoire</a:t>
          </a:r>
        </a:p>
      </dsp:txBody>
      <dsp:txXfrm>
        <a:off x="611356" y="658501"/>
        <a:ext cx="1063568" cy="1063568"/>
      </dsp:txXfrm>
    </dsp:sp>
    <dsp:sp modelId="{2FE165D2-B8E6-4E81-BE9F-53EC4FD175DD}">
      <dsp:nvSpPr>
        <dsp:cNvPr id="0" name=""/>
        <dsp:cNvSpPr/>
      </dsp:nvSpPr>
      <dsp:spPr>
        <a:xfrm rot="20250000">
          <a:off x="1731995" y="708410"/>
          <a:ext cx="282396" cy="358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 dirty="0"/>
        </a:p>
      </dsp:txBody>
      <dsp:txXfrm rot="20250000">
        <a:off x="1731995" y="708410"/>
        <a:ext cx="282396" cy="35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50B7EB-5000-87C5-ABFB-2D2AEF93F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45FB5E6-46DC-9963-7B07-C6527D0A76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81AC0EF-8BB9-7AB7-4119-919EDBCE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6D29E75-F32B-14EF-5FC5-31D8DFA7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AD9820-4848-2E56-72E8-E11C93E8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7414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922B84-B93E-FCAA-6F48-034728EB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AF75A82-878F-CF3F-0E09-B0DE001A1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56BFC91-772A-606E-ED3F-28B74DE9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F124B54-D38E-BFF4-1FFD-5F8E3328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F6B9601-4325-3C80-FAE8-7D1ED6BA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3863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E752A8D6-1E0C-B0E2-A878-096B0116F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CE2E6E5-D787-B835-467F-8906291E5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314EB55-5D06-B68B-6768-C9892C7F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F5E5396-1035-B19C-2202-68E3B0D37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FC9764F-0163-8558-0BC8-4B548F15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3673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2A6CDBF-66FC-4066-893F-BF612AFD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2B0EB9C-1DC1-59F0-22DB-33B5C1C5C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5913FCD-BB33-62BB-8858-0FF95FE4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D811AD6-B9DD-E5F4-9B71-3E66FFEC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60E3D8F-F75A-939F-0400-212C17D5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502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4DE59A-9289-F326-F69F-8C5EAD0A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C7E77A1-554C-524F-ABBF-DB82FBFF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4649A09-8E58-E8DA-B649-D1E96F64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DD395E-1569-2FA8-5C33-55E2225C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9793D39-ABAC-063E-9D41-91DCF7DD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830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51169F1-BF5A-4563-2C07-57AAEA73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3BB5897-5CB8-51B7-1761-426EDEFF1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0EA5A0D-6C46-E49E-4732-0A9A66B948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02FDF31-FC6A-5551-3068-67D6F122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63D13C5-FC68-84F5-39DE-5A792366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68823BA-4373-4CE9-C9E1-8199BB0D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9498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EFCC9A-B13F-6D04-4F8D-D0E592E8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7F716BB-E050-D86D-8DFC-91A5A0C3C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D3A65F32-8791-40AA-BBDB-1D50F6BD1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B7451ED-3CE5-8190-8E51-E7DAC29204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BF395F8-8533-5EAA-8BE1-47CE69F0B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D69025DC-2434-63DB-680F-23F4774B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1C8F5090-14AB-6E22-58A5-42C62E0B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7FB51A5-0BEE-25ED-0C40-48CD3734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0385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A710F8-FB47-5DA9-3FBF-D58839FF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F757D41D-E36A-ED92-1CD5-C2942C65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559475B-A548-BD59-F5FD-A0F8D273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3742B9-12F0-4078-7BC0-521F4C58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394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C2EA8DA0-0C6E-1D79-9D48-FFAEB424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EAD95DD-3B43-BC22-7FA5-C1461327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FAE7D76-670A-B03F-8768-A3E2DFAE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10617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A1A02D-C06C-299D-5A93-69523274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F7FF1A0-29DF-5673-1E63-11F6A57EC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7404F17-6B87-2C0C-2560-EF2D8D95B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71C1687-A98D-6A7D-4DF4-B5D4DEA3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F175801-97DE-2B96-210A-470CD308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95897B1-957D-986F-FCEC-FB74E4B6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30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21CA9D3-9457-5C66-D395-31FBA536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BF009E6-2D4A-4A0F-FCB3-EC80C0A96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E0ED63-ED0B-3E12-A56F-DE1E420CA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3484D51-41CE-15F2-5507-71C0A57C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DC2BDB9-6150-A378-5CB0-F013817A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4CB4870-2B6B-163A-9844-48F9F7B7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937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D28225-B746-C957-CAF8-31FAB018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3CF71D-C253-8164-5458-87D594B3A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265DB42-427A-0ED5-8A5F-735618BD8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5BD9-ABEE-449A-A2CB-73DAC8FC0632}" type="datetimeFigureOut">
              <a:rPr lang="fr-FR" smtClean="0"/>
              <a:pPr/>
              <a:t>15/07/2025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85770F5-4783-7C74-1FC8-CD07C17D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CA89C66-5799-EC96-4418-9403B680C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D75B7-0F12-4E66-9913-A13C4299C9A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8468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211E917-BF49-6E06-BF94-071169460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7D82223-2053-290A-ED38-4B4D77511A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6887" r="-1" b="-1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758BB75-7B35-1351-A8C8-D4A155FB13D0}"/>
              </a:ext>
            </a:extLst>
          </p:cNvPr>
          <p:cNvSpPr txBox="1"/>
          <p:nvPr/>
        </p:nvSpPr>
        <p:spPr>
          <a:xfrm>
            <a:off x="335785" y="1115219"/>
            <a:ext cx="5671457" cy="2389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6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 paysage de Vence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Approche sensible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Graphique, graphisme, Police, capture d’écran&#10;&#10;Description générée automatiquement">
            <a:extLst>
              <a:ext uri="{FF2B5EF4-FFF2-40B4-BE49-F238E27FC236}">
                <a16:creationId xmlns:a16="http://schemas.microsoft.com/office/drawing/2014/main" xmlns="" id="{B37BE8E1-D78E-FB5A-3471-8237877C6E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85" y="5465361"/>
            <a:ext cx="1571523" cy="110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218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502C91-7511-1D19-1DBC-A6FFBBA2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" y="0"/>
            <a:ext cx="12035176" cy="1325563"/>
          </a:xfrm>
        </p:spPr>
        <p:txBody>
          <a:bodyPr>
            <a:normAutofit/>
          </a:bodyPr>
          <a:lstStyle/>
          <a:p>
            <a:r>
              <a:rPr lang="fr-FR" sz="2400" i="1" dirty="0">
                <a:solidFill>
                  <a:srgbClr val="ED5B3A"/>
                </a:solidFill>
                <a:latin typeface="+mn-lt"/>
              </a:rPr>
              <a:t>Une démarche sensible  qui amène à porter une attention au paysage à travers ses différentes fonctions 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CC2BDCFE-34D6-7215-8B51-F46B4254C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9185866"/>
              </p:ext>
            </p:extLst>
          </p:nvPr>
        </p:nvGraphicFramePr>
        <p:xfrm>
          <a:off x="468086" y="1266652"/>
          <a:ext cx="5236029" cy="533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BA7EBDC-55CA-0529-2DD1-56B8C3A8376E}"/>
              </a:ext>
            </a:extLst>
          </p:cNvPr>
          <p:cNvSpPr txBox="1"/>
          <p:nvPr/>
        </p:nvSpPr>
        <p:spPr>
          <a:xfrm>
            <a:off x="5627914" y="903515"/>
            <a:ext cx="6095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800" b="1" dirty="0">
                <a:solidFill>
                  <a:srgbClr val="336699"/>
                </a:solidFill>
              </a:rPr>
              <a:t>Prêter attention </a:t>
            </a:r>
            <a:r>
              <a:rPr lang="fr-FR" sz="1800" b="1" dirty="0">
                <a:solidFill>
                  <a:srgbClr val="336699"/>
                </a:solidFill>
                <a:latin typeface="Aptos Display" panose="020B0004020202020204" pitchFamily="34" charset="0"/>
              </a:rPr>
              <a:t>&gt; </a:t>
            </a:r>
            <a:r>
              <a:rPr lang="fr-FR" sz="1800" dirty="0">
                <a:solidFill>
                  <a:srgbClr val="336699"/>
                </a:solidFill>
                <a:latin typeface="Aptos Display" panose="020B0004020202020204" pitchFamily="34" charset="0"/>
              </a:rPr>
              <a:t>identifier des éléments qui tiennent à cœur des habitants, des points d’intérêt et d’attachement qui ne sont pas nécessairement conscientisés parla gouvernance politique </a:t>
            </a:r>
          </a:p>
          <a:p>
            <a:pPr marL="0" indent="0">
              <a:buNone/>
            </a:pPr>
            <a:endParaRPr lang="fr-FR" sz="1800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336699"/>
                </a:solidFill>
              </a:rPr>
              <a:t>Faire attention</a:t>
            </a:r>
            <a:r>
              <a:rPr lang="fr-FR" sz="1800" b="1" dirty="0">
                <a:solidFill>
                  <a:srgbClr val="336699"/>
                </a:solidFill>
                <a:latin typeface="Aptos Display" panose="020B0004020202020204" pitchFamily="34" charset="0"/>
              </a:rPr>
              <a:t> &gt; </a:t>
            </a:r>
            <a:r>
              <a:rPr lang="fr-FR" sz="1800" dirty="0">
                <a:solidFill>
                  <a:srgbClr val="336699"/>
                </a:solidFill>
                <a:latin typeface="Aptos Display" panose="020B0004020202020204" pitchFamily="34" charset="0"/>
              </a:rPr>
              <a:t>identifier les points de vigilance, les zones fragilisées, les lieux stratégiques</a:t>
            </a:r>
            <a:endParaRPr lang="fr-FR" sz="1800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fr-FR" sz="1800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336699"/>
                </a:solidFill>
              </a:rPr>
              <a:t>Porter attention</a:t>
            </a:r>
            <a:r>
              <a:rPr lang="fr-FR" sz="1800" b="1" dirty="0">
                <a:solidFill>
                  <a:srgbClr val="336699"/>
                </a:solidFill>
                <a:latin typeface="Aptos Display" panose="020B0004020202020204" pitchFamily="34" charset="0"/>
              </a:rPr>
              <a:t> &gt;</a:t>
            </a:r>
            <a:r>
              <a:rPr lang="fr-FR" sz="1800" dirty="0">
                <a:solidFill>
                  <a:srgbClr val="336699"/>
                </a:solidFill>
                <a:latin typeface="Aptos Display" panose="020B0004020202020204" pitchFamily="34" charset="0"/>
              </a:rPr>
              <a:t>agir pour le paysage </a:t>
            </a:r>
            <a:endParaRPr lang="fr-FR" sz="1800" dirty="0">
              <a:solidFill>
                <a:srgbClr val="33669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ED167E8-FB11-1F8D-54BC-EB52343CA3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09143" y="3755571"/>
            <a:ext cx="3856827" cy="28765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146507D2-2E01-D095-B0B7-FF5D4C7511AA}"/>
              </a:ext>
            </a:extLst>
          </p:cNvPr>
          <p:cNvSpPr txBox="1"/>
          <p:nvPr/>
        </p:nvSpPr>
        <p:spPr>
          <a:xfrm>
            <a:off x="9906000" y="62276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336699"/>
                </a:solidFill>
              </a:rPr>
              <a:t>+Des capsules sonores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40A9259-F72A-2CF9-E85D-12979365DE29}"/>
              </a:ext>
            </a:extLst>
          </p:cNvPr>
          <p:cNvSpPr txBox="1"/>
          <p:nvPr/>
        </p:nvSpPr>
        <p:spPr>
          <a:xfrm>
            <a:off x="9677401" y="3223278"/>
            <a:ext cx="24710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u="sng" dirty="0">
                <a:solidFill>
                  <a:srgbClr val="ED5B3A"/>
                </a:solidFill>
              </a:rPr>
              <a:t>Les outils à articuler et à mobiliser le plus tôt possible pour capitaliser les contenus </a:t>
            </a:r>
          </a:p>
          <a:p>
            <a:r>
              <a:rPr lang="fr-FR" b="1" u="sng" dirty="0">
                <a:solidFill>
                  <a:srgbClr val="ED5B3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3697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0CB77C-F6DF-2B74-83E0-515E0028A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E3B7DDB-A5D9-4CE5-58B8-6B5E9BEA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090" y="1113205"/>
            <a:ext cx="7008409" cy="543632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336699"/>
                </a:solidFill>
              </a:rPr>
              <a:t>« Le rôle et la place des paysages dans ma ville » </a:t>
            </a:r>
          </a:p>
          <a:p>
            <a:pPr marL="0" indent="0" algn="just">
              <a:buNone/>
            </a:pPr>
            <a:r>
              <a:rPr lang="fr-FR" sz="1400" dirty="0">
                <a:solidFill>
                  <a:srgbClr val="336699"/>
                </a:solidFill>
              </a:rPr>
              <a:t>Perception de la fonction des paysages/ lien identité/ attachement pour Vence / cartographie des spots « emblématiques », « à préserver » - </a:t>
            </a:r>
            <a:r>
              <a:rPr lang="fr-FR" sz="1800" dirty="0">
                <a:solidFill>
                  <a:srgbClr val="ED5B3A"/>
                </a:solidFill>
              </a:rPr>
              <a:t>jeudi 24 avril</a:t>
            </a:r>
          </a:p>
          <a:p>
            <a:pPr marL="0" indent="0" algn="just">
              <a:buNone/>
            </a:pPr>
            <a:endParaRPr lang="fr-FR" sz="1400" dirty="0">
              <a:solidFill>
                <a:srgbClr val="ED5B3A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200" b="1" dirty="0">
                <a:solidFill>
                  <a:srgbClr val="336699"/>
                </a:solidFill>
              </a:rPr>
              <a:t>«</a:t>
            </a:r>
            <a:r>
              <a:rPr lang="fr-FR" sz="2000" b="1" dirty="0">
                <a:solidFill>
                  <a:srgbClr val="336699"/>
                </a:solidFill>
              </a:rPr>
              <a:t> Paysage et récits »- ces histoires que racontent nos paysages </a:t>
            </a:r>
          </a:p>
          <a:p>
            <a:pPr marL="0" indent="0" algn="just">
              <a:buNone/>
            </a:pPr>
            <a:r>
              <a:rPr lang="fr-FR" sz="1400" dirty="0">
                <a:solidFill>
                  <a:srgbClr val="336699"/>
                </a:solidFill>
              </a:rPr>
              <a:t>Collecte de récits, d’anecdotes personnels associées aux paysages, histoires du passé (paysages témoins de l’histoire)… (possibilité de faire des enregistrements audios) – </a:t>
            </a:r>
            <a:r>
              <a:rPr lang="fr-FR" sz="1400" dirty="0" smtClean="0">
                <a:solidFill>
                  <a:srgbClr val="336699"/>
                </a:solidFill>
              </a:rPr>
              <a:t>à la bibliothèque </a:t>
            </a:r>
            <a:r>
              <a:rPr lang="fr-FR" sz="1800" dirty="0" smtClean="0">
                <a:solidFill>
                  <a:srgbClr val="ED5B3A"/>
                </a:solidFill>
              </a:rPr>
              <a:t>mercredi </a:t>
            </a:r>
            <a:r>
              <a:rPr lang="fr-FR" sz="1800" dirty="0">
                <a:solidFill>
                  <a:srgbClr val="ED5B3A"/>
                </a:solidFill>
              </a:rPr>
              <a:t>14 mai </a:t>
            </a:r>
          </a:p>
          <a:p>
            <a:pPr marL="0" indent="0" algn="just">
              <a:buNone/>
            </a:pPr>
            <a:endParaRPr lang="fr-FR" sz="1400" dirty="0">
              <a:solidFill>
                <a:srgbClr val="ED5B3A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336699"/>
                </a:solidFill>
              </a:rPr>
              <a:t>« Atelier d’écriture haikus / dessin »</a:t>
            </a:r>
          </a:p>
          <a:p>
            <a:pPr marL="0" indent="0" algn="just">
              <a:buNone/>
            </a:pPr>
            <a:r>
              <a:rPr lang="fr-FR" sz="1400" dirty="0">
                <a:solidFill>
                  <a:srgbClr val="336699"/>
                </a:solidFill>
              </a:rPr>
              <a:t>Exprimez par écrit ou en dessin vos propres représentations des paysages de Vence </a:t>
            </a:r>
            <a:r>
              <a:rPr lang="fr-FR" sz="1400" dirty="0" smtClean="0">
                <a:solidFill>
                  <a:srgbClr val="336699"/>
                </a:solidFill>
              </a:rPr>
              <a:t>à</a:t>
            </a:r>
            <a:r>
              <a:rPr lang="fr-FR" sz="1400" dirty="0" smtClean="0">
                <a:solidFill>
                  <a:srgbClr val="336699"/>
                </a:solidFill>
              </a:rPr>
              <a:t> </a:t>
            </a:r>
            <a:r>
              <a:rPr lang="fr-FR" sz="1400" dirty="0">
                <a:solidFill>
                  <a:srgbClr val="336699"/>
                </a:solidFill>
              </a:rPr>
              <a:t>la </a:t>
            </a:r>
            <a:r>
              <a:rPr lang="fr-FR" sz="1400" dirty="0" smtClean="0">
                <a:solidFill>
                  <a:srgbClr val="336699"/>
                </a:solidFill>
              </a:rPr>
              <a:t>Traverse</a:t>
            </a:r>
            <a:r>
              <a:rPr lang="fr-FR" sz="1400" dirty="0" smtClean="0">
                <a:solidFill>
                  <a:srgbClr val="336699"/>
                </a:solidFill>
              </a:rPr>
              <a:t>- </a:t>
            </a:r>
            <a:r>
              <a:rPr lang="fr-FR" sz="1800" dirty="0">
                <a:solidFill>
                  <a:srgbClr val="ED5B3A"/>
                </a:solidFill>
              </a:rPr>
              <a:t>jeudi 5 juin</a:t>
            </a:r>
          </a:p>
          <a:p>
            <a:pPr marL="0" indent="0" algn="just">
              <a:buNone/>
            </a:pPr>
            <a:endParaRPr lang="fr-FR" sz="1400" dirty="0">
              <a:solidFill>
                <a:srgbClr val="ED5B3A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rgbClr val="336699"/>
                </a:solidFill>
              </a:rPr>
              <a:t>« Carte coups de cœur des habitants »</a:t>
            </a:r>
          </a:p>
          <a:p>
            <a:pPr marL="0" indent="0" algn="just">
              <a:buNone/>
            </a:pPr>
            <a:r>
              <a:rPr lang="fr-FR" sz="1400" dirty="0">
                <a:solidFill>
                  <a:srgbClr val="336699"/>
                </a:solidFill>
              </a:rPr>
              <a:t>Prototypage d’une carte coups de cœur des habitants </a:t>
            </a:r>
            <a:r>
              <a:rPr lang="fr-FR" sz="1400" dirty="0" smtClean="0">
                <a:solidFill>
                  <a:srgbClr val="336699"/>
                </a:solidFill>
              </a:rPr>
              <a:t>au centre Toreille -</a:t>
            </a:r>
            <a:r>
              <a:rPr lang="fr-FR" sz="1800" dirty="0" smtClean="0">
                <a:solidFill>
                  <a:srgbClr val="ED5B3A"/>
                </a:solidFill>
              </a:rPr>
              <a:t>jeudi </a:t>
            </a:r>
            <a:r>
              <a:rPr lang="fr-FR" sz="1800" dirty="0">
                <a:solidFill>
                  <a:srgbClr val="ED5B3A"/>
                </a:solidFill>
              </a:rPr>
              <a:t>12 juin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8D64A5B0-2020-7D5E-F4A0-E566DF8CE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24" y="-340308"/>
            <a:ext cx="12035176" cy="1325563"/>
          </a:xfrm>
        </p:spPr>
        <p:txBody>
          <a:bodyPr>
            <a:normAutofit/>
          </a:bodyPr>
          <a:lstStyle/>
          <a:p>
            <a:r>
              <a:rPr lang="fr-FR" sz="2400" i="1" dirty="0" smtClean="0">
                <a:solidFill>
                  <a:srgbClr val="ED5B3A"/>
                </a:solidFill>
                <a:latin typeface="+mn-lt"/>
              </a:rPr>
              <a:t># 1 –</a:t>
            </a:r>
            <a:r>
              <a:rPr lang="fr-FR" sz="2400" i="1" dirty="0" smtClean="0">
                <a:solidFill>
                  <a:srgbClr val="ED5B3A"/>
                </a:solidFill>
                <a:latin typeface="+mn-lt"/>
              </a:rPr>
              <a:t>D</a:t>
            </a:r>
            <a:r>
              <a:rPr lang="fr-FR" sz="2400" i="1" dirty="0" smtClean="0">
                <a:solidFill>
                  <a:srgbClr val="ED5B3A"/>
                </a:solidFill>
                <a:latin typeface="+mn-lt"/>
              </a:rPr>
              <a:t>es cafés « paysage »</a:t>
            </a:r>
            <a:endParaRPr lang="fr-FR" sz="2400" i="1" dirty="0">
              <a:solidFill>
                <a:srgbClr val="ED5B3A"/>
              </a:solidFill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F138FE7-63FC-A45F-95F5-70FFE4051108}"/>
              </a:ext>
            </a:extLst>
          </p:cNvPr>
          <p:cNvSpPr txBox="1"/>
          <p:nvPr/>
        </p:nvSpPr>
        <p:spPr>
          <a:xfrm>
            <a:off x="1415844" y="615923"/>
            <a:ext cx="98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36699"/>
                </a:solidFill>
              </a:rPr>
              <a:t>4 </a:t>
            </a:r>
            <a:r>
              <a:rPr lang="fr-FR" b="1" dirty="0">
                <a:solidFill>
                  <a:srgbClr val="336699"/>
                </a:solidFill>
              </a:rPr>
              <a:t>cafés paysage </a:t>
            </a:r>
            <a:r>
              <a:rPr lang="fr-FR" b="1" dirty="0" smtClean="0">
                <a:solidFill>
                  <a:srgbClr val="ED5B3A"/>
                </a:solidFill>
              </a:rPr>
              <a:t> </a:t>
            </a:r>
            <a:r>
              <a:rPr lang="fr-FR" b="1" dirty="0">
                <a:solidFill>
                  <a:srgbClr val="ED5B3A"/>
                </a:solidFill>
              </a:rPr>
              <a:t>pour collecter de la </a:t>
            </a:r>
            <a:r>
              <a:rPr lang="fr-FR" b="1" dirty="0" smtClean="0">
                <a:solidFill>
                  <a:srgbClr val="ED5B3A"/>
                </a:solidFill>
              </a:rPr>
              <a:t>matière se sont </a:t>
            </a:r>
            <a:r>
              <a:rPr lang="fr-FR" b="1" dirty="0" smtClean="0">
                <a:solidFill>
                  <a:srgbClr val="ED5B3A"/>
                </a:solidFill>
              </a:rPr>
              <a:t>déroulés du 24 avril  au 12 juin</a:t>
            </a:r>
          </a:p>
          <a:p>
            <a:endParaRPr lang="fr-FR" b="1" dirty="0" smtClean="0">
              <a:solidFill>
                <a:srgbClr val="ED5B3A"/>
              </a:solidFill>
            </a:endParaRPr>
          </a:p>
        </p:txBody>
      </p:sp>
      <p:pic>
        <p:nvPicPr>
          <p:cNvPr id="7" name="Graphique 6" descr="Ampoule et engrenage avec un remplissage uni">
            <a:extLst>
              <a:ext uri="{FF2B5EF4-FFF2-40B4-BE49-F238E27FC236}">
                <a16:creationId xmlns:a16="http://schemas.microsoft.com/office/drawing/2014/main" xmlns="" id="{96190F89-8C2A-901B-C731-8FD2EBDA4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573316">
            <a:off x="810449" y="442963"/>
            <a:ext cx="765426" cy="765426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EB5A4366-41A2-87E8-9CA2-EBBE415044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4123" b="2"/>
          <a:stretch/>
        </p:blipFill>
        <p:spPr>
          <a:xfrm>
            <a:off x="136011" y="1969888"/>
            <a:ext cx="4636745" cy="3385242"/>
          </a:xfrm>
          <a:custGeom>
            <a:avLst/>
            <a:gdLst/>
            <a:ahLst/>
            <a:cxnLst/>
            <a:rect l="l" t="t" r="r" b="b"/>
            <a:pathLst>
              <a:path w="8279548" h="6044817">
                <a:moveTo>
                  <a:pt x="8670" y="3353401"/>
                </a:moveTo>
                <a:lnTo>
                  <a:pt x="9145" y="3371492"/>
                </a:lnTo>
                <a:cubicBezTo>
                  <a:pt x="9699" y="3387565"/>
                  <a:pt x="10447" y="3405952"/>
                  <a:pt x="11359" y="3425479"/>
                </a:cubicBezTo>
                <a:lnTo>
                  <a:pt x="12840" y="3453616"/>
                </a:lnTo>
                <a:lnTo>
                  <a:pt x="10088" y="3453505"/>
                </a:lnTo>
                <a:cubicBezTo>
                  <a:pt x="-1786" y="3446192"/>
                  <a:pt x="-2668" y="3413238"/>
                  <a:pt x="4780" y="3369666"/>
                </a:cubicBezTo>
                <a:close/>
                <a:moveTo>
                  <a:pt x="8372" y="3312218"/>
                </a:moveTo>
                <a:cubicBezTo>
                  <a:pt x="8874" y="3309151"/>
                  <a:pt x="9584" y="3310642"/>
                  <a:pt x="10474" y="3315559"/>
                </a:cubicBezTo>
                <a:lnTo>
                  <a:pt x="13062" y="3335036"/>
                </a:lnTo>
                <a:lnTo>
                  <a:pt x="8670" y="3353401"/>
                </a:lnTo>
                <a:lnTo>
                  <a:pt x="8092" y="3331389"/>
                </a:lnTo>
                <a:cubicBezTo>
                  <a:pt x="7953" y="3321118"/>
                  <a:pt x="8037" y="3314336"/>
                  <a:pt x="8372" y="3312218"/>
                </a:cubicBezTo>
                <a:close/>
                <a:moveTo>
                  <a:pt x="7241326" y="1569777"/>
                </a:moveTo>
                <a:cubicBezTo>
                  <a:pt x="7223035" y="1582267"/>
                  <a:pt x="7204746" y="1594758"/>
                  <a:pt x="7186456" y="1607248"/>
                </a:cubicBezTo>
                <a:cubicBezTo>
                  <a:pt x="7196717" y="1604126"/>
                  <a:pt x="7207869" y="1601003"/>
                  <a:pt x="7218575" y="1597880"/>
                </a:cubicBezTo>
                <a:cubicBezTo>
                  <a:pt x="7227497" y="1590296"/>
                  <a:pt x="7236865" y="1583160"/>
                  <a:pt x="7245787" y="1575129"/>
                </a:cubicBezTo>
                <a:cubicBezTo>
                  <a:pt x="7244449" y="1573345"/>
                  <a:pt x="7242665" y="1571561"/>
                  <a:pt x="7241326" y="1569777"/>
                </a:cubicBezTo>
                <a:close/>
                <a:moveTo>
                  <a:pt x="6913001" y="943907"/>
                </a:moveTo>
                <a:cubicBezTo>
                  <a:pt x="6803262" y="1018851"/>
                  <a:pt x="6693523" y="1094241"/>
                  <a:pt x="6583784" y="1169185"/>
                </a:cubicBezTo>
                <a:cubicBezTo>
                  <a:pt x="6585569" y="1170969"/>
                  <a:pt x="6586907" y="1172754"/>
                  <a:pt x="6588692" y="1174538"/>
                </a:cubicBezTo>
                <a:cubicBezTo>
                  <a:pt x="6709136" y="1111193"/>
                  <a:pt x="6822890" y="1040710"/>
                  <a:pt x="6913001" y="943907"/>
                </a:cubicBezTo>
                <a:close/>
                <a:moveTo>
                  <a:pt x="7619780" y="253"/>
                </a:moveTo>
                <a:cubicBezTo>
                  <a:pt x="7623962" y="-472"/>
                  <a:pt x="7628088" y="197"/>
                  <a:pt x="7631657" y="4435"/>
                </a:cubicBezTo>
                <a:cubicBezTo>
                  <a:pt x="7637902" y="11572"/>
                  <a:pt x="7632550" y="20049"/>
                  <a:pt x="7628088" y="26294"/>
                </a:cubicBezTo>
                <a:cubicBezTo>
                  <a:pt x="7620059" y="37446"/>
                  <a:pt x="7612921" y="48152"/>
                  <a:pt x="7609799" y="61535"/>
                </a:cubicBezTo>
                <a:cubicBezTo>
                  <a:pt x="7607569" y="70457"/>
                  <a:pt x="7605337" y="80271"/>
                  <a:pt x="7611583" y="86962"/>
                </a:cubicBezTo>
                <a:cubicBezTo>
                  <a:pt x="7637456" y="115512"/>
                  <a:pt x="7618720" y="128895"/>
                  <a:pt x="7596416" y="144062"/>
                </a:cubicBezTo>
                <a:cubicBezTo>
                  <a:pt x="7565636" y="164583"/>
                  <a:pt x="7553591" y="194916"/>
                  <a:pt x="7560728" y="231050"/>
                </a:cubicBezTo>
                <a:cubicBezTo>
                  <a:pt x="7563405" y="245772"/>
                  <a:pt x="7561621" y="254693"/>
                  <a:pt x="7543330" y="254247"/>
                </a:cubicBezTo>
                <a:cubicBezTo>
                  <a:pt x="7536194" y="254247"/>
                  <a:pt x="7534409" y="259155"/>
                  <a:pt x="7531732" y="264507"/>
                </a:cubicBezTo>
                <a:cubicBezTo>
                  <a:pt x="7474633" y="390752"/>
                  <a:pt x="7392105" y="501383"/>
                  <a:pt x="7295303" y="603092"/>
                </a:cubicBezTo>
                <a:cubicBezTo>
                  <a:pt x="7216791" y="685620"/>
                  <a:pt x="7130248" y="760117"/>
                  <a:pt x="7040584" y="832385"/>
                </a:cubicBezTo>
                <a:cubicBezTo>
                  <a:pt x="7037908" y="834615"/>
                  <a:pt x="7035231" y="837291"/>
                  <a:pt x="7033892" y="841752"/>
                </a:cubicBezTo>
                <a:cubicBezTo>
                  <a:pt x="7076271" y="832831"/>
                  <a:pt x="7112851" y="814540"/>
                  <a:pt x="7148093" y="794021"/>
                </a:cubicBezTo>
                <a:cubicBezTo>
                  <a:pt x="7241772" y="739597"/>
                  <a:pt x="7320730" y="669114"/>
                  <a:pt x="7400581" y="599969"/>
                </a:cubicBezTo>
                <a:cubicBezTo>
                  <a:pt x="7449206" y="557591"/>
                  <a:pt x="7499167" y="516550"/>
                  <a:pt x="7552699" y="479079"/>
                </a:cubicBezTo>
                <a:cubicBezTo>
                  <a:pt x="7561621" y="472833"/>
                  <a:pt x="7567866" y="464803"/>
                  <a:pt x="7574111" y="456774"/>
                </a:cubicBezTo>
                <a:cubicBezTo>
                  <a:pt x="7577680" y="452313"/>
                  <a:pt x="7582140" y="448298"/>
                  <a:pt x="7589278" y="450083"/>
                </a:cubicBezTo>
                <a:cubicBezTo>
                  <a:pt x="7598201" y="452313"/>
                  <a:pt x="7599092" y="459004"/>
                  <a:pt x="7599985" y="465696"/>
                </a:cubicBezTo>
                <a:cubicBezTo>
                  <a:pt x="7602661" y="487108"/>
                  <a:pt x="7596862" y="506290"/>
                  <a:pt x="7585709" y="524580"/>
                </a:cubicBezTo>
                <a:cubicBezTo>
                  <a:pt x="7556713" y="571419"/>
                  <a:pt x="7513889" y="607553"/>
                  <a:pt x="7469725" y="641903"/>
                </a:cubicBezTo>
                <a:cubicBezTo>
                  <a:pt x="7412626" y="686066"/>
                  <a:pt x="7357310" y="732014"/>
                  <a:pt x="7306902" y="782422"/>
                </a:cubicBezTo>
                <a:cubicBezTo>
                  <a:pt x="7303333" y="785991"/>
                  <a:pt x="7296642" y="788221"/>
                  <a:pt x="7298872" y="798481"/>
                </a:cubicBezTo>
                <a:cubicBezTo>
                  <a:pt x="7330544" y="774838"/>
                  <a:pt x="7360433" y="751642"/>
                  <a:pt x="7390767" y="729336"/>
                </a:cubicBezTo>
                <a:cubicBezTo>
                  <a:pt x="7420655" y="707032"/>
                  <a:pt x="7450990" y="684727"/>
                  <a:pt x="7480878" y="662869"/>
                </a:cubicBezTo>
                <a:cubicBezTo>
                  <a:pt x="7488016" y="657516"/>
                  <a:pt x="7495599" y="649932"/>
                  <a:pt x="7505859" y="656624"/>
                </a:cubicBezTo>
                <a:cubicBezTo>
                  <a:pt x="7516565" y="663315"/>
                  <a:pt x="7515227" y="674467"/>
                  <a:pt x="7512550" y="683389"/>
                </a:cubicBezTo>
                <a:cubicBezTo>
                  <a:pt x="7504075" y="709708"/>
                  <a:pt x="7489353" y="732905"/>
                  <a:pt x="7469725" y="753426"/>
                </a:cubicBezTo>
                <a:cubicBezTo>
                  <a:pt x="7402812" y="821232"/>
                  <a:pt x="7325638" y="879670"/>
                  <a:pt x="7253816" y="943015"/>
                </a:cubicBezTo>
                <a:cubicBezTo>
                  <a:pt x="7215006" y="977365"/>
                  <a:pt x="7179319" y="1013945"/>
                  <a:pt x="7145415" y="1051862"/>
                </a:cubicBezTo>
                <a:cubicBezTo>
                  <a:pt x="7137832" y="1060338"/>
                  <a:pt x="7138279" y="1068368"/>
                  <a:pt x="7140509" y="1078182"/>
                </a:cubicBezTo>
                <a:cubicBezTo>
                  <a:pt x="7149430" y="1117885"/>
                  <a:pt x="7135602" y="1131267"/>
                  <a:pt x="7090992" y="1123684"/>
                </a:cubicBezTo>
                <a:cubicBezTo>
                  <a:pt x="7077164" y="1121452"/>
                  <a:pt x="7067796" y="1123684"/>
                  <a:pt x="7059320" y="1133051"/>
                </a:cubicBezTo>
                <a:cubicBezTo>
                  <a:pt x="6956718" y="1249035"/>
                  <a:pt x="6835381" y="1346730"/>
                  <a:pt x="6702891" y="1433718"/>
                </a:cubicBezTo>
                <a:cubicBezTo>
                  <a:pt x="6648914" y="1468959"/>
                  <a:pt x="6593152" y="1502417"/>
                  <a:pt x="6536499" y="1533643"/>
                </a:cubicBezTo>
                <a:cubicBezTo>
                  <a:pt x="6536499" y="1535873"/>
                  <a:pt x="6536499" y="1538551"/>
                  <a:pt x="6536499" y="1540781"/>
                </a:cubicBezTo>
                <a:cubicBezTo>
                  <a:pt x="6536945" y="1543903"/>
                  <a:pt x="6537391" y="1545687"/>
                  <a:pt x="6537836" y="1548365"/>
                </a:cubicBezTo>
                <a:cubicBezTo>
                  <a:pt x="6617688" y="1500186"/>
                  <a:pt x="6696646" y="1450670"/>
                  <a:pt x="6773821" y="1398477"/>
                </a:cubicBezTo>
                <a:cubicBezTo>
                  <a:pt x="6983038" y="1257066"/>
                  <a:pt x="7182888" y="1105393"/>
                  <a:pt x="7385860" y="957290"/>
                </a:cubicBezTo>
                <a:cubicBezTo>
                  <a:pt x="7454112" y="907327"/>
                  <a:pt x="7508089" y="843536"/>
                  <a:pt x="7569650" y="787329"/>
                </a:cubicBezTo>
                <a:cubicBezTo>
                  <a:pt x="7610691" y="749857"/>
                  <a:pt x="7649948" y="710601"/>
                  <a:pt x="7697679" y="679821"/>
                </a:cubicBezTo>
                <a:cubicBezTo>
                  <a:pt x="7717307" y="667330"/>
                  <a:pt x="7737827" y="656177"/>
                  <a:pt x="7764147" y="659300"/>
                </a:cubicBezTo>
                <a:cubicBezTo>
                  <a:pt x="7774407" y="660639"/>
                  <a:pt x="7786005" y="663315"/>
                  <a:pt x="7789574" y="674913"/>
                </a:cubicBezTo>
                <a:cubicBezTo>
                  <a:pt x="7792698" y="686512"/>
                  <a:pt x="7783329" y="691865"/>
                  <a:pt x="7774853" y="696771"/>
                </a:cubicBezTo>
                <a:cubicBezTo>
                  <a:pt x="7772623" y="698110"/>
                  <a:pt x="7770392" y="699895"/>
                  <a:pt x="7768162" y="699895"/>
                </a:cubicBezTo>
                <a:cubicBezTo>
                  <a:pt x="7725783" y="702571"/>
                  <a:pt x="7715969" y="736474"/>
                  <a:pt x="7695894" y="761010"/>
                </a:cubicBezTo>
                <a:cubicBezTo>
                  <a:pt x="7689649" y="768593"/>
                  <a:pt x="7689203" y="776177"/>
                  <a:pt x="7695894" y="785098"/>
                </a:cubicBezTo>
                <a:cubicBezTo>
                  <a:pt x="7707940" y="801157"/>
                  <a:pt x="7699463" y="808295"/>
                  <a:pt x="7683404" y="812756"/>
                </a:cubicBezTo>
                <a:cubicBezTo>
                  <a:pt x="7667345" y="817217"/>
                  <a:pt x="7649948" y="818555"/>
                  <a:pt x="7632550" y="828816"/>
                </a:cubicBezTo>
                <a:cubicBezTo>
                  <a:pt x="7660207" y="837291"/>
                  <a:pt x="7679389" y="828370"/>
                  <a:pt x="7697233" y="817217"/>
                </a:cubicBezTo>
                <a:cubicBezTo>
                  <a:pt x="7737382" y="792682"/>
                  <a:pt x="7763254" y="756548"/>
                  <a:pt x="7787790" y="719522"/>
                </a:cubicBezTo>
                <a:cubicBezTo>
                  <a:pt x="7792698" y="712385"/>
                  <a:pt x="7796712" y="704355"/>
                  <a:pt x="7803403" y="698556"/>
                </a:cubicBezTo>
                <a:cubicBezTo>
                  <a:pt x="7815894" y="686958"/>
                  <a:pt x="7829277" y="685620"/>
                  <a:pt x="7844443" y="699895"/>
                </a:cubicBezTo>
                <a:cubicBezTo>
                  <a:pt x="7864518" y="718631"/>
                  <a:pt x="7871655" y="717292"/>
                  <a:pt x="7878347" y="693204"/>
                </a:cubicBezTo>
                <a:cubicBezTo>
                  <a:pt x="7887269" y="660639"/>
                  <a:pt x="7907343" y="637888"/>
                  <a:pt x="7941692" y="625844"/>
                </a:cubicBezTo>
                <a:cubicBezTo>
                  <a:pt x="7948829" y="623166"/>
                  <a:pt x="7956413" y="619597"/>
                  <a:pt x="7963996" y="625397"/>
                </a:cubicBezTo>
                <a:cubicBezTo>
                  <a:pt x="7972026" y="632089"/>
                  <a:pt x="7966674" y="638779"/>
                  <a:pt x="7963551" y="645026"/>
                </a:cubicBezTo>
                <a:cubicBezTo>
                  <a:pt x="7959090" y="654840"/>
                  <a:pt x="7953737" y="664653"/>
                  <a:pt x="7949722" y="674913"/>
                </a:cubicBezTo>
                <a:cubicBezTo>
                  <a:pt x="7942584" y="691419"/>
                  <a:pt x="7941245" y="708817"/>
                  <a:pt x="7954628" y="724876"/>
                </a:cubicBezTo>
                <a:cubicBezTo>
                  <a:pt x="7964443" y="736474"/>
                  <a:pt x="7963551" y="744058"/>
                  <a:pt x="7950614" y="752087"/>
                </a:cubicBezTo>
                <a:cubicBezTo>
                  <a:pt x="7909127" y="777069"/>
                  <a:pt x="7882808" y="809634"/>
                  <a:pt x="7897083" y="860488"/>
                </a:cubicBezTo>
                <a:cubicBezTo>
                  <a:pt x="7899313" y="867626"/>
                  <a:pt x="7896636" y="874764"/>
                  <a:pt x="7888161" y="874317"/>
                </a:cubicBezTo>
                <a:cubicBezTo>
                  <a:pt x="7869425" y="872979"/>
                  <a:pt x="7866303" y="884578"/>
                  <a:pt x="7860949" y="896622"/>
                </a:cubicBezTo>
                <a:cubicBezTo>
                  <a:pt x="7808757" y="1012160"/>
                  <a:pt x="7733367" y="1112977"/>
                  <a:pt x="7646379" y="1207549"/>
                </a:cubicBezTo>
                <a:cubicBezTo>
                  <a:pt x="7560282" y="1301229"/>
                  <a:pt x="7463480" y="1385094"/>
                  <a:pt x="7360433" y="1465391"/>
                </a:cubicBezTo>
                <a:cubicBezTo>
                  <a:pt x="7389429" y="1462714"/>
                  <a:pt x="7426901" y="1446209"/>
                  <a:pt x="7463034" y="1427027"/>
                </a:cubicBezTo>
                <a:cubicBezTo>
                  <a:pt x="7558498" y="1375726"/>
                  <a:pt x="7637011" y="1306135"/>
                  <a:pt x="7716861" y="1237883"/>
                </a:cubicBezTo>
                <a:cubicBezTo>
                  <a:pt x="7772623" y="1190151"/>
                  <a:pt x="7827046" y="1141081"/>
                  <a:pt x="7889500" y="1100040"/>
                </a:cubicBezTo>
                <a:cubicBezTo>
                  <a:pt x="7896636" y="1095579"/>
                  <a:pt x="7901544" y="1089780"/>
                  <a:pt x="7905559" y="1082642"/>
                </a:cubicBezTo>
                <a:cubicBezTo>
                  <a:pt x="7909127" y="1076397"/>
                  <a:pt x="7914481" y="1070598"/>
                  <a:pt x="7923848" y="1073274"/>
                </a:cubicBezTo>
                <a:cubicBezTo>
                  <a:pt x="7933216" y="1076397"/>
                  <a:pt x="7934109" y="1084427"/>
                  <a:pt x="7934109" y="1091565"/>
                </a:cubicBezTo>
                <a:cubicBezTo>
                  <a:pt x="7932770" y="1118330"/>
                  <a:pt x="7925186" y="1142419"/>
                  <a:pt x="7908682" y="1163831"/>
                </a:cubicBezTo>
                <a:cubicBezTo>
                  <a:pt x="7876563" y="1206657"/>
                  <a:pt x="7833738" y="1240114"/>
                  <a:pt x="7790913" y="1273570"/>
                </a:cubicBezTo>
                <a:cubicBezTo>
                  <a:pt x="7731582" y="1319518"/>
                  <a:pt x="7676712" y="1369481"/>
                  <a:pt x="7627197" y="1425243"/>
                </a:cubicBezTo>
                <a:cubicBezTo>
                  <a:pt x="7662883" y="1398031"/>
                  <a:pt x="7698572" y="1370372"/>
                  <a:pt x="7734705" y="1343161"/>
                </a:cubicBezTo>
                <a:cubicBezTo>
                  <a:pt x="7761917" y="1322641"/>
                  <a:pt x="7790020" y="1303012"/>
                  <a:pt x="7817678" y="1282938"/>
                </a:cubicBezTo>
                <a:cubicBezTo>
                  <a:pt x="7824370" y="1278032"/>
                  <a:pt x="7831507" y="1272679"/>
                  <a:pt x="7840874" y="1279370"/>
                </a:cubicBezTo>
                <a:cubicBezTo>
                  <a:pt x="7849351" y="1285169"/>
                  <a:pt x="7848012" y="1293645"/>
                  <a:pt x="7846228" y="1301675"/>
                </a:cubicBezTo>
                <a:cubicBezTo>
                  <a:pt x="7839537" y="1333347"/>
                  <a:pt x="7820801" y="1358774"/>
                  <a:pt x="7797604" y="1381525"/>
                </a:cubicBezTo>
                <a:cubicBezTo>
                  <a:pt x="7769501" y="1408737"/>
                  <a:pt x="7740058" y="1434611"/>
                  <a:pt x="7709724" y="1460484"/>
                </a:cubicBezTo>
                <a:cubicBezTo>
                  <a:pt x="7742288" y="1453346"/>
                  <a:pt x="7774853" y="1446209"/>
                  <a:pt x="7807418" y="1440410"/>
                </a:cubicBezTo>
                <a:cubicBezTo>
                  <a:pt x="7792698" y="1492156"/>
                  <a:pt x="7758348" y="1502417"/>
                  <a:pt x="7727568" y="1510446"/>
                </a:cubicBezTo>
                <a:cubicBezTo>
                  <a:pt x="7686080" y="1520706"/>
                  <a:pt x="7646379" y="1533643"/>
                  <a:pt x="7607122" y="1548365"/>
                </a:cubicBezTo>
                <a:cubicBezTo>
                  <a:pt x="7590617" y="1563085"/>
                  <a:pt x="7574111" y="1577361"/>
                  <a:pt x="7558052" y="1592527"/>
                </a:cubicBezTo>
                <a:cubicBezTo>
                  <a:pt x="7541546" y="1608141"/>
                  <a:pt x="7525933" y="1623754"/>
                  <a:pt x="7510320" y="1640259"/>
                </a:cubicBezTo>
                <a:cubicBezTo>
                  <a:pt x="7499167" y="1652303"/>
                  <a:pt x="7485785" y="1662564"/>
                  <a:pt x="7498721" y="1683084"/>
                </a:cubicBezTo>
                <a:cubicBezTo>
                  <a:pt x="7504521" y="1692452"/>
                  <a:pt x="7466603" y="1743307"/>
                  <a:pt x="7454558" y="1746429"/>
                </a:cubicBezTo>
                <a:cubicBezTo>
                  <a:pt x="7452773" y="1746875"/>
                  <a:pt x="7450990" y="1747322"/>
                  <a:pt x="7449652" y="1747322"/>
                </a:cubicBezTo>
                <a:cubicBezTo>
                  <a:pt x="7423777" y="1745538"/>
                  <a:pt x="7417978" y="1760705"/>
                  <a:pt x="7417532" y="1779887"/>
                </a:cubicBezTo>
                <a:cubicBezTo>
                  <a:pt x="7417087" y="1798622"/>
                  <a:pt x="7421547" y="1821819"/>
                  <a:pt x="7386306" y="1812451"/>
                </a:cubicBezTo>
                <a:cubicBezTo>
                  <a:pt x="7382291" y="1811559"/>
                  <a:pt x="7381399" y="1814235"/>
                  <a:pt x="7379615" y="1817358"/>
                </a:cubicBezTo>
                <a:cubicBezTo>
                  <a:pt x="7341251" y="1897208"/>
                  <a:pt x="7276567" y="1958770"/>
                  <a:pt x="7212776" y="2020331"/>
                </a:cubicBezTo>
                <a:cubicBezTo>
                  <a:pt x="7209207" y="2023454"/>
                  <a:pt x="7205638" y="2026576"/>
                  <a:pt x="7202070" y="2029699"/>
                </a:cubicBezTo>
                <a:cubicBezTo>
                  <a:pt x="7268983" y="2014086"/>
                  <a:pt x="7489800" y="1994011"/>
                  <a:pt x="7554483" y="2000703"/>
                </a:cubicBezTo>
                <a:cubicBezTo>
                  <a:pt x="7612029" y="2006502"/>
                  <a:pt x="7937231" y="1909254"/>
                  <a:pt x="8004591" y="1851708"/>
                </a:cubicBezTo>
                <a:cubicBezTo>
                  <a:pt x="8013959" y="1896763"/>
                  <a:pt x="7993885" y="1914606"/>
                  <a:pt x="7977825" y="1935127"/>
                </a:cubicBezTo>
                <a:cubicBezTo>
                  <a:pt x="7955075" y="1964123"/>
                  <a:pt x="7951506" y="1984644"/>
                  <a:pt x="7994331" y="2007840"/>
                </a:cubicBezTo>
                <a:cubicBezTo>
                  <a:pt x="8117007" y="2073862"/>
                  <a:pt x="8115669" y="2076092"/>
                  <a:pt x="8000576" y="2165757"/>
                </a:cubicBezTo>
                <a:cubicBezTo>
                  <a:pt x="7995223" y="2169772"/>
                  <a:pt x="7997900" y="2182708"/>
                  <a:pt x="7996561" y="2191631"/>
                </a:cubicBezTo>
                <a:cubicBezTo>
                  <a:pt x="8026450" y="2205014"/>
                  <a:pt x="8061691" y="2170218"/>
                  <a:pt x="8097378" y="2207690"/>
                </a:cubicBezTo>
                <a:cubicBezTo>
                  <a:pt x="7943477" y="2372298"/>
                  <a:pt x="7709277" y="2528878"/>
                  <a:pt x="7496937" y="2652445"/>
                </a:cubicBezTo>
                <a:cubicBezTo>
                  <a:pt x="7668683" y="2693040"/>
                  <a:pt x="7771731" y="2550290"/>
                  <a:pt x="7897975" y="2568579"/>
                </a:cubicBezTo>
                <a:cubicBezTo>
                  <a:pt x="7960875" y="2613189"/>
                  <a:pt x="7773515" y="2685456"/>
                  <a:pt x="7952398" y="2706423"/>
                </a:cubicBezTo>
                <a:cubicBezTo>
                  <a:pt x="7874778" y="2745678"/>
                  <a:pt x="7817232" y="2784043"/>
                  <a:pt x="7763701" y="2829098"/>
                </a:cubicBezTo>
                <a:cubicBezTo>
                  <a:pt x="7668683" y="2909841"/>
                  <a:pt x="7649948" y="2963373"/>
                  <a:pt x="7693664" y="3071773"/>
                </a:cubicBezTo>
                <a:cubicBezTo>
                  <a:pt x="7722660" y="3143148"/>
                  <a:pt x="7764593" y="3208723"/>
                  <a:pt x="7727568" y="3293927"/>
                </a:cubicBezTo>
                <a:cubicBezTo>
                  <a:pt x="7702141" y="3352365"/>
                  <a:pt x="7711954" y="3390729"/>
                  <a:pt x="7808311" y="3364409"/>
                </a:cubicBezTo>
                <a:cubicBezTo>
                  <a:pt x="7912249" y="3336306"/>
                  <a:pt x="7951506" y="3388945"/>
                  <a:pt x="7925186" y="3491100"/>
                </a:cubicBezTo>
                <a:cubicBezTo>
                  <a:pt x="7908235" y="3556676"/>
                  <a:pt x="7926079" y="3577197"/>
                  <a:pt x="7997454" y="3569613"/>
                </a:cubicBezTo>
                <a:cubicBezTo>
                  <a:pt x="8076413" y="3561136"/>
                  <a:pt x="8151355" y="3518312"/>
                  <a:pt x="8249050" y="3538832"/>
                </a:cubicBezTo>
                <a:cubicBezTo>
                  <a:pt x="8170985" y="3658385"/>
                  <a:pt x="8004145" y="3624482"/>
                  <a:pt x="7913142" y="3738236"/>
                </a:cubicBezTo>
                <a:cubicBezTo>
                  <a:pt x="8021543" y="3738682"/>
                  <a:pt x="8104516" y="3738236"/>
                  <a:pt x="8184813" y="3713254"/>
                </a:cubicBezTo>
                <a:cubicBezTo>
                  <a:pt x="8218270" y="3702995"/>
                  <a:pt x="8254850" y="3692735"/>
                  <a:pt x="8273586" y="3727083"/>
                </a:cubicBezTo>
                <a:cubicBezTo>
                  <a:pt x="8295890" y="3768570"/>
                  <a:pt x="8250389" y="3784184"/>
                  <a:pt x="8223177" y="3791767"/>
                </a:cubicBezTo>
                <a:cubicBezTo>
                  <a:pt x="8146449" y="3812734"/>
                  <a:pt x="8087564" y="3862249"/>
                  <a:pt x="8023773" y="3901059"/>
                </a:cubicBezTo>
                <a:cubicBezTo>
                  <a:pt x="7884146" y="3986264"/>
                  <a:pt x="7730689" y="4057192"/>
                  <a:pt x="7612475" y="4197266"/>
                </a:cubicBezTo>
                <a:cubicBezTo>
                  <a:pt x="7761024" y="4161579"/>
                  <a:pt x="7872102" y="4078159"/>
                  <a:pt x="8010390" y="4061208"/>
                </a:cubicBezTo>
                <a:cubicBezTo>
                  <a:pt x="7890391" y="4189236"/>
                  <a:pt x="7736489" y="4272656"/>
                  <a:pt x="7590617" y="4365889"/>
                </a:cubicBezTo>
                <a:cubicBezTo>
                  <a:pt x="7549130" y="4392209"/>
                  <a:pt x="7506751" y="4410052"/>
                  <a:pt x="7497384" y="4467153"/>
                </a:cubicBezTo>
                <a:cubicBezTo>
                  <a:pt x="7479093" y="4577783"/>
                  <a:pt x="7425116" y="4669679"/>
                  <a:pt x="7308686" y="4718303"/>
                </a:cubicBezTo>
                <a:cubicBezTo>
                  <a:pt x="7307793" y="4718749"/>
                  <a:pt x="7314039" y="4735255"/>
                  <a:pt x="7318054" y="4746853"/>
                </a:cubicBezTo>
                <a:cubicBezTo>
                  <a:pt x="7388982" y="4750422"/>
                  <a:pt x="7444744" y="4684845"/>
                  <a:pt x="7535747" y="4706259"/>
                </a:cubicBezTo>
                <a:cubicBezTo>
                  <a:pt x="7449206" y="4795031"/>
                  <a:pt x="7376492" y="4874882"/>
                  <a:pt x="7253370" y="4917261"/>
                </a:cubicBezTo>
                <a:cubicBezTo>
                  <a:pt x="7154784" y="4951164"/>
                  <a:pt x="7033000" y="4970345"/>
                  <a:pt x="6961625" y="5079638"/>
                </a:cubicBezTo>
                <a:cubicBezTo>
                  <a:pt x="7044599" y="5101051"/>
                  <a:pt x="7106605" y="5074285"/>
                  <a:pt x="7168612" y="5055104"/>
                </a:cubicBezTo>
                <a:cubicBezTo>
                  <a:pt x="7264077" y="5025661"/>
                  <a:pt x="7357756" y="4992204"/>
                  <a:pt x="7453220" y="4962316"/>
                </a:cubicBezTo>
                <a:cubicBezTo>
                  <a:pt x="7489353" y="4951164"/>
                  <a:pt x="7529056" y="4942688"/>
                  <a:pt x="7552253" y="4997111"/>
                </a:cubicBezTo>
                <a:cubicBezTo>
                  <a:pt x="7431361" y="5008709"/>
                  <a:pt x="7358649" y="5081869"/>
                  <a:pt x="7282812" y="5150568"/>
                </a:cubicBezTo>
                <a:cubicBezTo>
                  <a:pt x="7239987" y="5189378"/>
                  <a:pt x="7205192" y="5241125"/>
                  <a:pt x="7128464" y="5221497"/>
                </a:cubicBezTo>
                <a:cubicBezTo>
                  <a:pt x="7087869" y="5211236"/>
                  <a:pt x="7061996" y="5240233"/>
                  <a:pt x="7066457" y="5275920"/>
                </a:cubicBezTo>
                <a:cubicBezTo>
                  <a:pt x="7081624" y="5401718"/>
                  <a:pt x="6987498" y="5445881"/>
                  <a:pt x="6889805" y="5469970"/>
                </a:cubicBezTo>
                <a:cubicBezTo>
                  <a:pt x="6705122" y="5515918"/>
                  <a:pt x="6551219" y="5623426"/>
                  <a:pt x="6371444" y="5682310"/>
                </a:cubicBezTo>
                <a:cubicBezTo>
                  <a:pt x="6196576" y="5739411"/>
                  <a:pt x="4884170" y="6004390"/>
                  <a:pt x="4551831" y="6030710"/>
                </a:cubicBezTo>
                <a:cubicBezTo>
                  <a:pt x="2518092" y="6191749"/>
                  <a:pt x="1055352" y="4921275"/>
                  <a:pt x="1048661" y="4903878"/>
                </a:cubicBezTo>
                <a:cubicBezTo>
                  <a:pt x="1017880" y="4822243"/>
                  <a:pt x="941599" y="4787001"/>
                  <a:pt x="872455" y="4743284"/>
                </a:cubicBezTo>
                <a:cubicBezTo>
                  <a:pt x="812231" y="4704920"/>
                  <a:pt x="747994" y="4664326"/>
                  <a:pt x="723013" y="4598750"/>
                </a:cubicBezTo>
                <a:cubicBezTo>
                  <a:pt x="690002" y="4511762"/>
                  <a:pt x="783682" y="4583137"/>
                  <a:pt x="801080" y="4549680"/>
                </a:cubicBezTo>
                <a:cubicBezTo>
                  <a:pt x="765392" y="4504624"/>
                  <a:pt x="710077" y="4463138"/>
                  <a:pt x="695355" y="4411837"/>
                </a:cubicBezTo>
                <a:cubicBezTo>
                  <a:pt x="642715" y="4226262"/>
                  <a:pt x="529409" y="4091096"/>
                  <a:pt x="359893" y="3986264"/>
                </a:cubicBezTo>
                <a:cubicBezTo>
                  <a:pt x="311269" y="3955930"/>
                  <a:pt x="279150" y="3901506"/>
                  <a:pt x="212682" y="3892584"/>
                </a:cubicBezTo>
                <a:cubicBezTo>
                  <a:pt x="65025" y="3873402"/>
                  <a:pt x="111866" y="3723515"/>
                  <a:pt x="33799" y="3657047"/>
                </a:cubicBezTo>
                <a:cubicBezTo>
                  <a:pt x="26438" y="3650802"/>
                  <a:pt x="19412" y="3568832"/>
                  <a:pt x="14561" y="3486305"/>
                </a:cubicBezTo>
                <a:lnTo>
                  <a:pt x="12840" y="3453616"/>
                </a:lnTo>
                <a:lnTo>
                  <a:pt x="21095" y="3453948"/>
                </a:lnTo>
                <a:lnTo>
                  <a:pt x="25905" y="3450639"/>
                </a:lnTo>
                <a:lnTo>
                  <a:pt x="27770" y="3466411"/>
                </a:lnTo>
                <a:cubicBezTo>
                  <a:pt x="33262" y="3508951"/>
                  <a:pt x="39263" y="3541509"/>
                  <a:pt x="44951" y="3533479"/>
                </a:cubicBezTo>
                <a:cubicBezTo>
                  <a:pt x="60119" y="3511621"/>
                  <a:pt x="83315" y="3492439"/>
                  <a:pt x="72163" y="3463889"/>
                </a:cubicBezTo>
                <a:cubicBezTo>
                  <a:pt x="67702" y="3451844"/>
                  <a:pt x="70824" y="3410804"/>
                  <a:pt x="36475" y="3443368"/>
                </a:cubicBezTo>
                <a:lnTo>
                  <a:pt x="25905" y="3450639"/>
                </a:lnTo>
                <a:lnTo>
                  <a:pt x="22479" y="3421677"/>
                </a:lnTo>
                <a:cubicBezTo>
                  <a:pt x="19106" y="3391148"/>
                  <a:pt x="16081" y="3360716"/>
                  <a:pt x="13648" y="3339450"/>
                </a:cubicBezTo>
                <a:lnTo>
                  <a:pt x="13062" y="3335036"/>
                </a:lnTo>
                <a:lnTo>
                  <a:pt x="21866" y="3298221"/>
                </a:lnTo>
                <a:cubicBezTo>
                  <a:pt x="52089" y="3197348"/>
                  <a:pt x="110303" y="3084040"/>
                  <a:pt x="175210" y="3078464"/>
                </a:cubicBezTo>
                <a:cubicBezTo>
                  <a:pt x="127925" y="2954896"/>
                  <a:pt x="127925" y="2954896"/>
                  <a:pt x="282273" y="2937945"/>
                </a:cubicBezTo>
                <a:cubicBezTo>
                  <a:pt x="222942" y="2859432"/>
                  <a:pt x="222942" y="2839357"/>
                  <a:pt x="294764" y="2812593"/>
                </a:cubicBezTo>
                <a:cubicBezTo>
                  <a:pt x="363908" y="2786719"/>
                  <a:pt x="440636" y="2778244"/>
                  <a:pt x="504427" y="2738541"/>
                </a:cubicBezTo>
                <a:cubicBezTo>
                  <a:pt x="445542" y="2638170"/>
                  <a:pt x="429038" y="2522185"/>
                  <a:pt x="307254" y="2473116"/>
                </a:cubicBezTo>
                <a:cubicBezTo>
                  <a:pt x="288072" y="2465532"/>
                  <a:pt x="275135" y="2435197"/>
                  <a:pt x="287626" y="2418246"/>
                </a:cubicBezTo>
                <a:cubicBezTo>
                  <a:pt x="331790" y="2355347"/>
                  <a:pt x="268444" y="2234901"/>
                  <a:pt x="405841" y="2221965"/>
                </a:cubicBezTo>
                <a:cubicBezTo>
                  <a:pt x="422793" y="2220181"/>
                  <a:pt x="438406" y="2207690"/>
                  <a:pt x="425023" y="2190292"/>
                </a:cubicBezTo>
                <a:cubicBezTo>
                  <a:pt x="379075" y="2130962"/>
                  <a:pt x="434837" y="2134976"/>
                  <a:pt x="468739" y="2127394"/>
                </a:cubicBezTo>
                <a:cubicBezTo>
                  <a:pt x="509781" y="2118471"/>
                  <a:pt x="556174" y="2144344"/>
                  <a:pt x="594091" y="2112226"/>
                </a:cubicBezTo>
                <a:cubicBezTo>
                  <a:pt x="585170" y="2078323"/>
                  <a:pt x="552160" y="2078769"/>
                  <a:pt x="528963" y="2068063"/>
                </a:cubicBezTo>
                <a:cubicBezTo>
                  <a:pt x="461157" y="2036390"/>
                  <a:pt x="405841" y="1998918"/>
                  <a:pt x="402718" y="1917729"/>
                </a:cubicBezTo>
                <a:cubicBezTo>
                  <a:pt x="400042" y="1852153"/>
                  <a:pt x="392904" y="1794162"/>
                  <a:pt x="486584" y="1774087"/>
                </a:cubicBezTo>
                <a:cubicBezTo>
                  <a:pt x="501304" y="1770965"/>
                  <a:pt x="508888" y="1762489"/>
                  <a:pt x="511565" y="1751337"/>
                </a:cubicBezTo>
                <a:cubicBezTo>
                  <a:pt x="500858" y="1740630"/>
                  <a:pt x="490599" y="1729477"/>
                  <a:pt x="478109" y="1721448"/>
                </a:cubicBezTo>
                <a:cubicBezTo>
                  <a:pt x="436175" y="1695129"/>
                  <a:pt x="421900" y="1656318"/>
                  <a:pt x="409410" y="1615724"/>
                </a:cubicBezTo>
                <a:cubicBezTo>
                  <a:pt x="401380" y="1589851"/>
                  <a:pt x="392012" y="1564424"/>
                  <a:pt x="373722" y="1542118"/>
                </a:cubicBezTo>
                <a:cubicBezTo>
                  <a:pt x="362569" y="1528290"/>
                  <a:pt x="348740" y="1518030"/>
                  <a:pt x="331343" y="1512231"/>
                </a:cubicBezTo>
                <a:cubicBezTo>
                  <a:pt x="316177" y="1506877"/>
                  <a:pt x="311715" y="1499739"/>
                  <a:pt x="321976" y="1486804"/>
                </a:cubicBezTo>
                <a:cubicBezTo>
                  <a:pt x="350972" y="1449777"/>
                  <a:pt x="362569" y="1409182"/>
                  <a:pt x="343388" y="1361897"/>
                </a:cubicBezTo>
                <a:cubicBezTo>
                  <a:pt x="337588" y="1347623"/>
                  <a:pt x="341602" y="1335131"/>
                  <a:pt x="355432" y="1329778"/>
                </a:cubicBezTo>
                <a:cubicBezTo>
                  <a:pt x="412979" y="1307028"/>
                  <a:pt x="427253" y="1254388"/>
                  <a:pt x="451789" y="1209779"/>
                </a:cubicBezTo>
                <a:cubicBezTo>
                  <a:pt x="486584" y="1146434"/>
                  <a:pt x="518256" y="1081751"/>
                  <a:pt x="542344" y="1013052"/>
                </a:cubicBezTo>
                <a:cubicBezTo>
                  <a:pt x="556620" y="972012"/>
                  <a:pt x="570449" y="931417"/>
                  <a:pt x="560635" y="885915"/>
                </a:cubicBezTo>
                <a:cubicBezTo>
                  <a:pt x="558405" y="874764"/>
                  <a:pt x="562419" y="865395"/>
                  <a:pt x="568219" y="856919"/>
                </a:cubicBezTo>
                <a:cubicBezTo>
                  <a:pt x="592754" y="819893"/>
                  <a:pt x="589631" y="780638"/>
                  <a:pt x="570895" y="740043"/>
                </a:cubicBezTo>
                <a:cubicBezTo>
                  <a:pt x="559296" y="715508"/>
                  <a:pt x="560635" y="712385"/>
                  <a:pt x="590077" y="713277"/>
                </a:cubicBezTo>
                <a:cubicBezTo>
                  <a:pt x="649853" y="714616"/>
                  <a:pt x="709184" y="716846"/>
                  <a:pt x="768069" y="709263"/>
                </a:cubicBezTo>
                <a:cubicBezTo>
                  <a:pt x="834090" y="700786"/>
                  <a:pt x="855503" y="681158"/>
                  <a:pt x="805540" y="624505"/>
                </a:cubicBezTo>
                <a:cubicBezTo>
                  <a:pt x="794833" y="612461"/>
                  <a:pt x="785466" y="599078"/>
                  <a:pt x="780559" y="583910"/>
                </a:cubicBezTo>
                <a:cubicBezTo>
                  <a:pt x="776990" y="571866"/>
                  <a:pt x="780113" y="563390"/>
                  <a:pt x="790819" y="557591"/>
                </a:cubicBezTo>
                <a:cubicBezTo>
                  <a:pt x="803310" y="550454"/>
                  <a:pt x="810001" y="560268"/>
                  <a:pt x="817139" y="567404"/>
                </a:cubicBezTo>
                <a:cubicBezTo>
                  <a:pt x="855949" y="605769"/>
                  <a:pt x="904572" y="632089"/>
                  <a:pt x="950966" y="661085"/>
                </a:cubicBezTo>
                <a:cubicBezTo>
                  <a:pt x="1017435" y="703018"/>
                  <a:pt x="1087471" y="740043"/>
                  <a:pt x="1146802" y="790897"/>
                </a:cubicBezTo>
                <a:cubicBezTo>
                  <a:pt x="1161968" y="803835"/>
                  <a:pt x="1186503" y="794021"/>
                  <a:pt x="1188288" y="772161"/>
                </a:cubicBezTo>
                <a:cubicBezTo>
                  <a:pt x="1190072" y="750303"/>
                  <a:pt x="1202116" y="750303"/>
                  <a:pt x="1219960" y="755656"/>
                </a:cubicBezTo>
                <a:cubicBezTo>
                  <a:pt x="1241373" y="761901"/>
                  <a:pt x="1262786" y="768146"/>
                  <a:pt x="1283752" y="775284"/>
                </a:cubicBezTo>
                <a:cubicBezTo>
                  <a:pt x="1305611" y="782868"/>
                  <a:pt x="1315424" y="798927"/>
                  <a:pt x="1317655" y="819002"/>
                </a:cubicBezTo>
                <a:cubicBezTo>
                  <a:pt x="1318101" y="822794"/>
                  <a:pt x="1318213" y="827031"/>
                  <a:pt x="1317209" y="830488"/>
                </a:cubicBezTo>
                <a:lnTo>
                  <a:pt x="1312784" y="834706"/>
                </a:lnTo>
                <a:lnTo>
                  <a:pt x="1307604" y="836392"/>
                </a:lnTo>
                <a:cubicBezTo>
                  <a:pt x="1302209" y="838239"/>
                  <a:pt x="1301818" y="838741"/>
                  <a:pt x="1310071" y="837291"/>
                </a:cubicBezTo>
                <a:lnTo>
                  <a:pt x="1312784" y="834706"/>
                </a:lnTo>
                <a:lnTo>
                  <a:pt x="1335164" y="827421"/>
                </a:lnTo>
                <a:cubicBezTo>
                  <a:pt x="1358695" y="819559"/>
                  <a:pt x="1387691" y="808741"/>
                  <a:pt x="1393044" y="799820"/>
                </a:cubicBezTo>
                <a:cubicBezTo>
                  <a:pt x="1393490" y="798927"/>
                  <a:pt x="1657132" y="863165"/>
                  <a:pt x="1737429" y="903760"/>
                </a:cubicBezTo>
                <a:cubicBezTo>
                  <a:pt x="1787390" y="929187"/>
                  <a:pt x="2773257" y="1331562"/>
                  <a:pt x="4138303" y="1231638"/>
                </a:cubicBezTo>
                <a:cubicBezTo>
                  <a:pt x="4186481" y="1228070"/>
                  <a:pt x="4231982" y="1225838"/>
                  <a:pt x="4278375" y="1224055"/>
                </a:cubicBezTo>
                <a:cubicBezTo>
                  <a:pt x="4688781" y="1205764"/>
                  <a:pt x="5091603" y="1196842"/>
                  <a:pt x="5261564" y="1174984"/>
                </a:cubicBezTo>
                <a:cubicBezTo>
                  <a:pt x="5394500" y="1157586"/>
                  <a:pt x="6074346" y="1010376"/>
                  <a:pt x="6273750" y="885915"/>
                </a:cubicBezTo>
                <a:cubicBezTo>
                  <a:pt x="6477614" y="758332"/>
                  <a:pt x="6669881" y="617367"/>
                  <a:pt x="6861254" y="475956"/>
                </a:cubicBezTo>
                <a:cubicBezTo>
                  <a:pt x="6944228" y="414841"/>
                  <a:pt x="7032555" y="359079"/>
                  <a:pt x="7107498" y="289043"/>
                </a:cubicBezTo>
                <a:cubicBezTo>
                  <a:pt x="7182441" y="218560"/>
                  <a:pt x="7253816" y="145401"/>
                  <a:pt x="7335005" y="80271"/>
                </a:cubicBezTo>
                <a:cubicBezTo>
                  <a:pt x="7358202" y="61535"/>
                  <a:pt x="7381399" y="41461"/>
                  <a:pt x="7415302" y="38338"/>
                </a:cubicBezTo>
                <a:cubicBezTo>
                  <a:pt x="7422886" y="37446"/>
                  <a:pt x="7430915" y="37892"/>
                  <a:pt x="7438499" y="38784"/>
                </a:cubicBezTo>
                <a:cubicBezTo>
                  <a:pt x="7446974" y="39677"/>
                  <a:pt x="7453666" y="44137"/>
                  <a:pt x="7456789" y="51721"/>
                </a:cubicBezTo>
                <a:cubicBezTo>
                  <a:pt x="7459911" y="60197"/>
                  <a:pt x="7454558" y="65104"/>
                  <a:pt x="7448313" y="69564"/>
                </a:cubicBezTo>
                <a:cubicBezTo>
                  <a:pt x="7443852" y="72687"/>
                  <a:pt x="7439392" y="77595"/>
                  <a:pt x="7433593" y="78487"/>
                </a:cubicBezTo>
                <a:cubicBezTo>
                  <a:pt x="7396566" y="83840"/>
                  <a:pt x="7382737" y="111052"/>
                  <a:pt x="7365340" y="135140"/>
                </a:cubicBezTo>
                <a:cubicBezTo>
                  <a:pt x="7357756" y="145401"/>
                  <a:pt x="7349726" y="153430"/>
                  <a:pt x="7363555" y="168151"/>
                </a:cubicBezTo>
                <a:cubicBezTo>
                  <a:pt x="7375599" y="181088"/>
                  <a:pt x="7363109" y="187780"/>
                  <a:pt x="7350619" y="191349"/>
                </a:cubicBezTo>
                <a:cubicBezTo>
                  <a:pt x="7333222" y="196255"/>
                  <a:pt x="7312701" y="195364"/>
                  <a:pt x="7293073" y="211422"/>
                </a:cubicBezTo>
                <a:cubicBezTo>
                  <a:pt x="7366678" y="212761"/>
                  <a:pt x="7397905" y="170382"/>
                  <a:pt x="7431361" y="131125"/>
                </a:cubicBezTo>
                <a:cubicBezTo>
                  <a:pt x="7443852" y="116851"/>
                  <a:pt x="7452328" y="99899"/>
                  <a:pt x="7463034" y="83840"/>
                </a:cubicBezTo>
                <a:cubicBezTo>
                  <a:pt x="7476417" y="64212"/>
                  <a:pt x="7492030" y="63319"/>
                  <a:pt x="7511658" y="80717"/>
                </a:cubicBezTo>
                <a:cubicBezTo>
                  <a:pt x="7529056" y="96330"/>
                  <a:pt x="7537531" y="94993"/>
                  <a:pt x="7543330" y="73579"/>
                </a:cubicBezTo>
                <a:cubicBezTo>
                  <a:pt x="7552253" y="40122"/>
                  <a:pt x="7572773" y="16480"/>
                  <a:pt x="7607569" y="4435"/>
                </a:cubicBezTo>
                <a:cubicBezTo>
                  <a:pt x="7611361" y="3097"/>
                  <a:pt x="7615598" y="978"/>
                  <a:pt x="7619780" y="25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97842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5F55C16-BC21-49EF-A4FF-C3155BB93B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0C5F069E-AFE6-4825-8945-46F2918A50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E488D5F-D7FA-02C1-B49B-F0B66814AEAB}"/>
              </a:ext>
            </a:extLst>
          </p:cNvPr>
          <p:cNvSpPr txBox="1"/>
          <p:nvPr/>
        </p:nvSpPr>
        <p:spPr>
          <a:xfrm>
            <a:off x="1556656" y="1110344"/>
            <a:ext cx="10330543" cy="4772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rgbClr val="336699"/>
                </a:solidFill>
              </a:rPr>
              <a:t>Les </a:t>
            </a:r>
            <a:r>
              <a:rPr lang="en-US" b="1" u="sng" dirty="0" err="1" smtClean="0">
                <a:solidFill>
                  <a:srgbClr val="336699"/>
                </a:solidFill>
              </a:rPr>
              <a:t>objectifs</a:t>
            </a:r>
            <a:r>
              <a:rPr lang="en-US" b="1" u="sng" dirty="0" smtClean="0">
                <a:solidFill>
                  <a:srgbClr val="336699"/>
                </a:solidFill>
              </a:rPr>
              <a:t> de la </a:t>
            </a:r>
            <a:r>
              <a:rPr lang="en-US" b="1" u="sng" dirty="0" err="1" smtClean="0">
                <a:solidFill>
                  <a:srgbClr val="336699"/>
                </a:solidFill>
              </a:rPr>
              <a:t>balade</a:t>
            </a:r>
            <a:r>
              <a:rPr lang="en-US" b="1" u="sng" dirty="0" smtClean="0">
                <a:solidFill>
                  <a:srgbClr val="336699"/>
                </a:solidFill>
              </a:rPr>
              <a:t>: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collecte</a:t>
            </a:r>
            <a:r>
              <a:rPr lang="en-US" dirty="0" smtClean="0"/>
              <a:t> </a:t>
            </a:r>
            <a:r>
              <a:rPr lang="en-US" dirty="0" err="1" smtClean="0"/>
              <a:t>d’informations</a:t>
            </a:r>
            <a:r>
              <a:rPr lang="en-US" dirty="0" smtClean="0"/>
              <a:t>, </a:t>
            </a:r>
            <a:r>
              <a:rPr lang="en-US" dirty="0" err="1" smtClean="0"/>
              <a:t>matière</a:t>
            </a:r>
            <a:r>
              <a:rPr lang="en-US" dirty="0" smtClean="0"/>
              <a:t> pour le plan paysage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une </a:t>
            </a:r>
            <a:r>
              <a:rPr lang="en-US" dirty="0" err="1" smtClean="0"/>
              <a:t>approche</a:t>
            </a:r>
            <a:r>
              <a:rPr lang="en-US" dirty="0" smtClean="0"/>
              <a:t> </a:t>
            </a:r>
            <a:r>
              <a:rPr lang="en-US" dirty="0" err="1" smtClean="0"/>
              <a:t>thématique</a:t>
            </a:r>
            <a:r>
              <a:rPr lang="en-US" dirty="0" smtClean="0"/>
              <a:t> </a:t>
            </a:r>
            <a:r>
              <a:rPr lang="en-US" dirty="0" err="1" smtClean="0"/>
              <a:t>proposée</a:t>
            </a:r>
            <a:r>
              <a:rPr lang="en-US" dirty="0" smtClean="0"/>
              <a:t> pour </a:t>
            </a:r>
            <a:r>
              <a:rPr lang="en-US" dirty="0" err="1" smtClean="0"/>
              <a:t>éviter</a:t>
            </a:r>
            <a:r>
              <a:rPr lang="en-US" dirty="0" smtClean="0"/>
              <a:t> </a:t>
            </a:r>
            <a:r>
              <a:rPr lang="en-US" dirty="0" err="1" smtClean="0"/>
              <a:t>l’effet</a:t>
            </a:r>
            <a:r>
              <a:rPr lang="en-US" dirty="0" smtClean="0"/>
              <a:t> de “ quartier 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336699"/>
                </a:solidFill>
              </a:rPr>
              <a:t>Propositions 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Collecter une perception sensible et </a:t>
            </a:r>
            <a:r>
              <a:rPr lang="en-US" dirty="0" err="1"/>
              <a:t>sensorielle</a:t>
            </a:r>
            <a:r>
              <a:rPr lang="en-US" dirty="0"/>
              <a:t> du lieu (</a:t>
            </a:r>
            <a:r>
              <a:rPr lang="en-US" dirty="0" err="1"/>
              <a:t>spatialité</a:t>
            </a:r>
            <a:r>
              <a:rPr lang="en-US" dirty="0"/>
              <a:t>, </a:t>
            </a:r>
            <a:r>
              <a:rPr lang="en-US" dirty="0" err="1"/>
              <a:t>formes</a:t>
            </a:r>
            <a:r>
              <a:rPr lang="en-US" dirty="0"/>
              <a:t>, textures, sons, </a:t>
            </a:r>
            <a:r>
              <a:rPr lang="en-US" dirty="0" err="1"/>
              <a:t>odeurs</a:t>
            </a:r>
            <a:r>
              <a:rPr lang="en-US" dirty="0"/>
              <a:t>, matières, </a:t>
            </a:r>
            <a:r>
              <a:rPr lang="en-US" dirty="0" err="1"/>
              <a:t>lumières</a:t>
            </a:r>
            <a:r>
              <a:rPr lang="en-US" dirty="0"/>
              <a:t>, couleurs, </a:t>
            </a:r>
            <a:r>
              <a:rPr lang="en-US" dirty="0" err="1"/>
              <a:t>mouvements</a:t>
            </a:r>
            <a:r>
              <a:rPr lang="en-US" dirty="0"/>
              <a:t>/ </a:t>
            </a:r>
            <a:r>
              <a:rPr lang="en-US" dirty="0" err="1"/>
              <a:t>présence</a:t>
            </a:r>
            <a:r>
              <a:rPr lang="en-US" dirty="0"/>
              <a:t>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Le </a:t>
            </a:r>
            <a:r>
              <a:rPr lang="en-US" dirty="0" err="1"/>
              <a:t>ressenti</a:t>
            </a:r>
            <a:r>
              <a:rPr lang="en-US" dirty="0"/>
              <a:t> de </a:t>
            </a:r>
            <a:r>
              <a:rPr lang="en-US" dirty="0" err="1"/>
              <a:t>l’espace</a:t>
            </a:r>
            <a:r>
              <a:rPr lang="en-US" dirty="0"/>
              <a:t> (les </a:t>
            </a:r>
            <a:r>
              <a:rPr lang="en-US" dirty="0" err="1"/>
              <a:t>émotions</a:t>
            </a:r>
            <a:r>
              <a:rPr lang="en-US" dirty="0"/>
              <a:t>)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 perception de </a:t>
            </a:r>
            <a:r>
              <a:rPr lang="en-US" dirty="0" err="1"/>
              <a:t>l’imaginaire</a:t>
            </a:r>
            <a:r>
              <a:rPr lang="en-US" dirty="0"/>
              <a:t> du lieu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L’appropriation</a:t>
            </a:r>
            <a:r>
              <a:rPr lang="en-US" dirty="0"/>
              <a:t> et </a:t>
            </a:r>
            <a:r>
              <a:rPr lang="en-US" dirty="0" err="1"/>
              <a:t>l’usage</a:t>
            </a:r>
            <a:r>
              <a:rPr lang="en-US" dirty="0"/>
              <a:t> </a:t>
            </a:r>
            <a:r>
              <a:rPr lang="en-US" dirty="0" err="1"/>
              <a:t>l’espace</a:t>
            </a:r>
            <a:r>
              <a:rPr lang="en-US" dirty="0"/>
              <a:t> : </a:t>
            </a:r>
            <a:r>
              <a:rPr lang="en-US" dirty="0" err="1"/>
              <a:t>envie</a:t>
            </a:r>
            <a:r>
              <a:rPr lang="en-US" dirty="0"/>
              <a:t> </a:t>
            </a:r>
            <a:r>
              <a:rPr lang="en-US" dirty="0" err="1"/>
              <a:t>d’y</a:t>
            </a:r>
            <a:r>
              <a:rPr lang="en-US" dirty="0"/>
              <a:t> </a:t>
            </a:r>
            <a:r>
              <a:rPr lang="en-US" dirty="0" err="1"/>
              <a:t>rester</a:t>
            </a:r>
            <a:r>
              <a:rPr lang="en-US" dirty="0"/>
              <a:t>, de le </a:t>
            </a:r>
            <a:r>
              <a:rPr lang="en-US" dirty="0" err="1"/>
              <a:t>fuir</a:t>
            </a:r>
            <a:r>
              <a:rPr lang="en-US" dirty="0"/>
              <a:t>, </a:t>
            </a:r>
            <a:r>
              <a:rPr lang="en-US" dirty="0" err="1"/>
              <a:t>d’y</a:t>
            </a:r>
            <a:r>
              <a:rPr lang="en-US" dirty="0"/>
              <a:t> </a:t>
            </a:r>
            <a:r>
              <a:rPr lang="en-US" dirty="0" err="1"/>
              <a:t>flâner</a:t>
            </a:r>
            <a:r>
              <a:rPr lang="en-US" dirty="0"/>
              <a:t>, de </a:t>
            </a:r>
            <a:r>
              <a:rPr lang="en-US" dirty="0" err="1"/>
              <a:t>s’arrêter</a:t>
            </a:r>
            <a:r>
              <a:rPr lang="en-US" dirty="0"/>
              <a:t> (pour y faire quoi?), de le </a:t>
            </a:r>
            <a:r>
              <a:rPr lang="en-US" dirty="0" err="1"/>
              <a:t>contempler</a:t>
            </a:r>
            <a:r>
              <a:rPr lang="en-US" dirty="0"/>
              <a:t>, de le </a:t>
            </a:r>
            <a:r>
              <a:rPr lang="en-US" dirty="0" err="1"/>
              <a:t>partager</a:t>
            </a:r>
            <a:r>
              <a:rPr lang="en-US" dirty="0"/>
              <a:t>…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Sonder le </a:t>
            </a:r>
            <a:r>
              <a:rPr lang="en-US" dirty="0" err="1"/>
              <a:t>présent</a:t>
            </a:r>
            <a:r>
              <a:rPr lang="en-US" dirty="0"/>
              <a:t> et imaginer le </a:t>
            </a:r>
            <a:r>
              <a:rPr lang="en-US" dirty="0" err="1"/>
              <a:t>futur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336699"/>
                </a:solidFill>
              </a:rPr>
              <a:t>Mise à disposition/ </a:t>
            </a:r>
            <a:r>
              <a:rPr lang="en-US" b="1" u="sng" dirty="0" err="1">
                <a:solidFill>
                  <a:srgbClr val="336699"/>
                </a:solidFill>
              </a:rPr>
              <a:t>récolte</a:t>
            </a:r>
            <a:r>
              <a:rPr lang="en-US" dirty="0">
                <a:solidFill>
                  <a:srgbClr val="336699"/>
                </a:solidFill>
              </a:rPr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 carnet </a:t>
            </a:r>
            <a:r>
              <a:rPr lang="en-US" dirty="0" err="1"/>
              <a:t>d’observation</a:t>
            </a:r>
            <a:r>
              <a:rPr lang="en-US" dirty="0"/>
              <a:t> par </a:t>
            </a:r>
            <a:r>
              <a:rPr lang="en-US" dirty="0" err="1"/>
              <a:t>intervenant</a:t>
            </a:r>
            <a:r>
              <a:rPr lang="en-US" dirty="0"/>
              <a:t>, </a:t>
            </a:r>
            <a:r>
              <a:rPr lang="en-US" dirty="0" err="1"/>
              <a:t>mobilisé</a:t>
            </a:r>
            <a:r>
              <a:rPr lang="en-US" dirty="0"/>
              <a:t> sur un </a:t>
            </a:r>
            <a:r>
              <a:rPr lang="en-US" dirty="0" err="1"/>
              <a:t>parcours</a:t>
            </a:r>
            <a:r>
              <a:rPr lang="en-US" dirty="0"/>
              <a:t> </a:t>
            </a:r>
            <a:r>
              <a:rPr lang="en-US" dirty="0" err="1"/>
              <a:t>identifié</a:t>
            </a:r>
            <a:r>
              <a:rPr lang="en-US" dirty="0"/>
              <a:t> avec des </a:t>
            </a:r>
            <a:r>
              <a:rPr lang="en-US" dirty="0" err="1"/>
              <a:t>arrêts</a:t>
            </a:r>
            <a:r>
              <a:rPr lang="en-US" dirty="0"/>
              <a:t>  et un </a:t>
            </a:r>
            <a:r>
              <a:rPr lang="en-US" dirty="0" err="1"/>
              <a:t>débriefing</a:t>
            </a:r>
            <a:r>
              <a:rPr lang="en-US" dirty="0"/>
              <a:t> final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 retour  de </a:t>
            </a:r>
            <a:r>
              <a:rPr lang="en-US" dirty="0" err="1"/>
              <a:t>balade</a:t>
            </a:r>
            <a:r>
              <a:rPr lang="en-US" dirty="0"/>
              <a:t>, CR et photos </a:t>
            </a:r>
          </a:p>
        </p:txBody>
      </p:sp>
      <p:pic>
        <p:nvPicPr>
          <p:cNvPr id="4" name="Espace réservé du contenu 8" descr="Ampoule et engrenage avec un remplissage uni">
            <a:extLst>
              <a:ext uri="{FF2B5EF4-FFF2-40B4-BE49-F238E27FC236}">
                <a16:creationId xmlns:a16="http://schemas.microsoft.com/office/drawing/2014/main" xmlns="" id="{CEDABFC5-0D9D-4664-CCA8-792D38FD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543601">
            <a:off x="730495" y="198316"/>
            <a:ext cx="975437" cy="975437"/>
          </a:xfr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B88E5660-8B3F-59DE-AC27-69CE6085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947" y="-609600"/>
            <a:ext cx="9274627" cy="2317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kern="1200" dirty="0" smtClean="0">
                <a:solidFill>
                  <a:srgbClr val="ED5B3A"/>
                </a:solidFill>
                <a:latin typeface="+mj-lt"/>
                <a:ea typeface="+mj-ea"/>
                <a:cs typeface="+mj-cs"/>
              </a:rPr>
              <a:t># 2 –</a:t>
            </a:r>
            <a:r>
              <a:rPr lang="en-US" sz="2800" i="1" dirty="0" smtClean="0">
                <a:solidFill>
                  <a:srgbClr val="ED5B3A"/>
                </a:solidFill>
              </a:rPr>
              <a:t> Quatre </a:t>
            </a:r>
            <a:r>
              <a:rPr lang="en-US" sz="2800" i="1" kern="1200" dirty="0" smtClean="0">
                <a:solidFill>
                  <a:srgbClr val="ED5B3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i="1" kern="1200" dirty="0" err="1" smtClean="0">
                <a:solidFill>
                  <a:srgbClr val="ED5B3A"/>
                </a:solidFill>
                <a:latin typeface="+mj-lt"/>
                <a:ea typeface="+mj-ea"/>
                <a:cs typeface="+mj-cs"/>
              </a:rPr>
              <a:t>balades</a:t>
            </a:r>
            <a:r>
              <a:rPr lang="en-US" sz="2800" i="1" kern="1200" dirty="0" smtClean="0">
                <a:solidFill>
                  <a:srgbClr val="ED5B3A"/>
                </a:solidFill>
                <a:latin typeface="+mj-lt"/>
                <a:ea typeface="+mj-ea"/>
                <a:cs typeface="+mj-cs"/>
              </a:rPr>
              <a:t> sensibles sont organisées</a:t>
            </a:r>
            <a:endParaRPr lang="en-US" sz="2800" i="1" kern="1200" dirty="0">
              <a:solidFill>
                <a:srgbClr val="ED5B3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41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5EF17487-C386-4F99-B5EB-4FD3DF4236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0DE92DF-4769-4DE9-93FD-EE312718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D688FCF3-3E5D-18AB-FD54-35E33F8267F2}"/>
              </a:ext>
            </a:extLst>
          </p:cNvPr>
          <p:cNvSpPr txBox="1">
            <a:spLocks/>
          </p:cNvSpPr>
          <p:nvPr/>
        </p:nvSpPr>
        <p:spPr>
          <a:xfrm>
            <a:off x="655398" y="0"/>
            <a:ext cx="6816983" cy="120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i="1" dirty="0">
                <a:solidFill>
                  <a:srgbClr val="ED5B3A"/>
                </a:solidFill>
              </a:rPr>
              <a:t># 2 –Le carnet </a:t>
            </a:r>
            <a:r>
              <a:rPr lang="en-US" sz="2800" i="1" dirty="0" err="1">
                <a:solidFill>
                  <a:srgbClr val="ED5B3A"/>
                </a:solidFill>
              </a:rPr>
              <a:t>d’observation</a:t>
            </a:r>
            <a:r>
              <a:rPr lang="en-US" sz="2800" i="1" dirty="0">
                <a:solidFill>
                  <a:srgbClr val="ED5B3A"/>
                </a:solidFill>
              </a:rPr>
              <a:t> des </a:t>
            </a:r>
            <a:r>
              <a:rPr lang="en-US" sz="2800" i="1" dirty="0" err="1">
                <a:solidFill>
                  <a:srgbClr val="ED5B3A"/>
                </a:solidFill>
              </a:rPr>
              <a:t>balades</a:t>
            </a:r>
            <a:r>
              <a:rPr lang="en-US" sz="2800" i="1" dirty="0">
                <a:solidFill>
                  <a:srgbClr val="ED5B3A"/>
                </a:solidFill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1B4AABA-3319-6E07-D839-4AC57660A1B0}"/>
              </a:ext>
            </a:extLst>
          </p:cNvPr>
          <p:cNvSpPr txBox="1"/>
          <p:nvPr/>
        </p:nvSpPr>
        <p:spPr>
          <a:xfrm>
            <a:off x="894158" y="1295401"/>
            <a:ext cx="6165633" cy="4947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ED5B3A"/>
                </a:solidFill>
              </a:rPr>
              <a:t>1</a:t>
            </a:r>
            <a:r>
              <a:rPr lang="en-US" sz="2600" b="1" dirty="0">
                <a:solidFill>
                  <a:srgbClr val="ED5B3A"/>
                </a:solidFill>
              </a:rPr>
              <a:t>. La </a:t>
            </a:r>
            <a:r>
              <a:rPr lang="en-US" sz="2600" b="1" dirty="0" err="1">
                <a:solidFill>
                  <a:srgbClr val="ED5B3A"/>
                </a:solidFill>
              </a:rPr>
              <a:t>caractérisation</a:t>
            </a:r>
            <a:r>
              <a:rPr lang="en-US" sz="2600" b="1" dirty="0">
                <a:solidFill>
                  <a:srgbClr val="ED5B3A"/>
                </a:solidFill>
              </a:rPr>
              <a:t> sensible </a:t>
            </a:r>
            <a:r>
              <a:rPr lang="en-US" sz="2600" dirty="0">
                <a:solidFill>
                  <a:srgbClr val="ED5B3A"/>
                </a:solidFill>
              </a:rPr>
              <a:t>: </a:t>
            </a:r>
            <a:r>
              <a:rPr lang="en-US" sz="2600" dirty="0" err="1"/>
              <a:t>Qu’est-ce</a:t>
            </a:r>
            <a:r>
              <a:rPr lang="en-US" sz="2600" dirty="0"/>
              <a:t> </a:t>
            </a:r>
            <a:r>
              <a:rPr lang="en-US" sz="2600" dirty="0" err="1"/>
              <a:t>qu’on</a:t>
            </a:r>
            <a:r>
              <a:rPr lang="en-US" sz="2600" dirty="0"/>
              <a:t> </a:t>
            </a:r>
            <a:r>
              <a:rPr lang="en-US" sz="2600" dirty="0" err="1"/>
              <a:t>entend</a:t>
            </a:r>
            <a:r>
              <a:rPr lang="en-US" sz="2600" dirty="0"/>
              <a:t>, que </a:t>
            </a:r>
            <a:r>
              <a:rPr lang="en-US" sz="2600" dirty="0" err="1"/>
              <a:t>voit</a:t>
            </a:r>
            <a:r>
              <a:rPr lang="en-US" sz="2600" dirty="0"/>
              <a:t>-on (description des </a:t>
            </a:r>
            <a:r>
              <a:rPr lang="en-US" sz="2600" dirty="0" err="1"/>
              <a:t>différents</a:t>
            </a:r>
            <a:r>
              <a:rPr lang="en-US" sz="2600" dirty="0"/>
              <a:t> </a:t>
            </a:r>
            <a:r>
              <a:rPr lang="en-US" sz="2600" dirty="0" err="1"/>
              <a:t>éléments</a:t>
            </a:r>
            <a:r>
              <a:rPr lang="en-US" sz="2600" dirty="0"/>
              <a:t> et de la </a:t>
            </a:r>
            <a:r>
              <a:rPr lang="en-US" sz="2600" dirty="0" err="1"/>
              <a:t>connexion</a:t>
            </a:r>
            <a:r>
              <a:rPr lang="en-US" sz="2600" dirty="0"/>
              <a:t> entre </a:t>
            </a:r>
            <a:r>
              <a:rPr lang="en-US" sz="2600" dirty="0" err="1"/>
              <a:t>ces</a:t>
            </a:r>
            <a:r>
              <a:rPr lang="en-US" sz="2600" dirty="0"/>
              <a:t> </a:t>
            </a:r>
            <a:r>
              <a:rPr lang="en-US" sz="2600" dirty="0" err="1"/>
              <a:t>différents</a:t>
            </a:r>
            <a:r>
              <a:rPr lang="en-US" sz="2600" dirty="0"/>
              <a:t> </a:t>
            </a:r>
            <a:r>
              <a:rPr lang="en-US" sz="2600" dirty="0" err="1"/>
              <a:t>éléments</a:t>
            </a:r>
            <a:r>
              <a:rPr lang="en-US" sz="2600" dirty="0"/>
              <a:t>) et </a:t>
            </a:r>
            <a:r>
              <a:rPr lang="en-US" sz="2600" dirty="0" err="1"/>
              <a:t>qu’est-ce</a:t>
            </a:r>
            <a:r>
              <a:rPr lang="en-US" sz="2600" dirty="0"/>
              <a:t> </a:t>
            </a:r>
            <a:r>
              <a:rPr lang="en-US" sz="2600" dirty="0" err="1"/>
              <a:t>qu’on</a:t>
            </a:r>
            <a:r>
              <a:rPr lang="en-US" sz="2600" dirty="0"/>
              <a:t> ne </a:t>
            </a:r>
            <a:r>
              <a:rPr lang="en-US" sz="2600" dirty="0" err="1"/>
              <a:t>voit</a:t>
            </a:r>
            <a:r>
              <a:rPr lang="en-US" sz="2600" dirty="0"/>
              <a:t> plus ? , quelle texture </a:t>
            </a:r>
            <a:r>
              <a:rPr lang="en-US" sz="2600" dirty="0" err="1"/>
              <a:t>quand</a:t>
            </a:r>
            <a:r>
              <a:rPr lang="en-US" sz="2600" dirty="0"/>
              <a:t> on </a:t>
            </a:r>
            <a:r>
              <a:rPr lang="en-US" sz="2600" dirty="0" err="1"/>
              <a:t>touche</a:t>
            </a:r>
            <a:r>
              <a:rPr lang="en-US" sz="2600" dirty="0"/>
              <a:t>? Quelle </a:t>
            </a:r>
            <a:r>
              <a:rPr lang="en-US" sz="2600" dirty="0" err="1"/>
              <a:t>empreinte</a:t>
            </a:r>
            <a:r>
              <a:rPr lang="en-US" sz="2600" dirty="0"/>
              <a:t> de </a:t>
            </a:r>
            <a:r>
              <a:rPr lang="en-US" sz="2600" dirty="0" err="1"/>
              <a:t>l’histoire</a:t>
            </a:r>
            <a:r>
              <a:rPr lang="en-US" sz="2600" dirty="0"/>
              <a:t> ? Quel </a:t>
            </a:r>
            <a:r>
              <a:rPr lang="en-US" sz="2600" dirty="0" err="1"/>
              <a:t>attachement</a:t>
            </a:r>
            <a:r>
              <a:rPr lang="en-US" sz="2600" dirty="0"/>
              <a:t> ? Quelle </a:t>
            </a:r>
            <a:r>
              <a:rPr lang="en-US" sz="2600" dirty="0" err="1"/>
              <a:t>fonctionnalité</a:t>
            </a:r>
            <a:r>
              <a:rPr lang="en-US" sz="2600" dirty="0"/>
              <a:t> ? Que sent-on? Sensation physique (</a:t>
            </a:r>
            <a:r>
              <a:rPr lang="en-US" sz="2600" dirty="0" err="1"/>
              <a:t>chaleur</a:t>
            </a:r>
            <a:r>
              <a:rPr lang="en-US" sz="2600" dirty="0"/>
              <a:t>, vent)?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ED5B3A"/>
                </a:solidFill>
              </a:rPr>
              <a:t>2. </a:t>
            </a:r>
            <a:r>
              <a:rPr lang="en-US" sz="2600" b="1" dirty="0" err="1">
                <a:solidFill>
                  <a:srgbClr val="ED5B3A"/>
                </a:solidFill>
              </a:rPr>
              <a:t>L’hospitalité</a:t>
            </a:r>
            <a:r>
              <a:rPr lang="en-US" sz="2600" b="1" dirty="0">
                <a:solidFill>
                  <a:srgbClr val="ED5B3A"/>
                </a:solidFill>
              </a:rPr>
              <a:t> du lieu </a:t>
            </a:r>
            <a:r>
              <a:rPr lang="en-US" sz="2600" b="1" dirty="0"/>
              <a:t>:</a:t>
            </a:r>
            <a:r>
              <a:rPr lang="en-US" sz="2600" dirty="0"/>
              <a:t> Que </a:t>
            </a:r>
            <a:r>
              <a:rPr lang="en-US" sz="2600" dirty="0" err="1"/>
              <a:t>ressent</a:t>
            </a:r>
            <a:r>
              <a:rPr lang="en-US" sz="2600" dirty="0"/>
              <a:t>-on 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ED5B3A"/>
                </a:solidFill>
              </a:rPr>
              <a:t>3. Quel </a:t>
            </a:r>
            <a:r>
              <a:rPr lang="en-US" sz="2600" b="1" dirty="0" err="1">
                <a:solidFill>
                  <a:srgbClr val="ED5B3A"/>
                </a:solidFill>
              </a:rPr>
              <a:t>imaginaire</a:t>
            </a:r>
            <a:r>
              <a:rPr lang="en-US" sz="2600" b="1" dirty="0">
                <a:solidFill>
                  <a:srgbClr val="ED5B3A"/>
                </a:solidFill>
              </a:rPr>
              <a:t> </a:t>
            </a:r>
            <a:r>
              <a:rPr lang="en-US" sz="2600" b="1" dirty="0" err="1">
                <a:solidFill>
                  <a:srgbClr val="ED5B3A"/>
                </a:solidFill>
              </a:rPr>
              <a:t>associé</a:t>
            </a:r>
            <a:r>
              <a:rPr lang="en-US" sz="2600" b="1" dirty="0">
                <a:solidFill>
                  <a:srgbClr val="ED5B3A"/>
                </a:solidFill>
              </a:rPr>
              <a:t> </a:t>
            </a:r>
            <a:r>
              <a:rPr lang="en-US" sz="2600" dirty="0"/>
              <a:t>à </a:t>
            </a:r>
            <a:r>
              <a:rPr lang="en-US" sz="2600" dirty="0" err="1"/>
              <a:t>ce</a:t>
            </a:r>
            <a:r>
              <a:rPr lang="en-US" sz="2600" dirty="0"/>
              <a:t> lieu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ED5B3A"/>
                </a:solidFill>
              </a:rPr>
              <a:t>4. Quelle appropriation du lieu </a:t>
            </a:r>
            <a:r>
              <a:rPr lang="en-US" sz="2600" dirty="0"/>
              <a:t>/ les points de </a:t>
            </a:r>
            <a:r>
              <a:rPr lang="en-US" sz="2600" dirty="0" err="1"/>
              <a:t>douleurs</a:t>
            </a:r>
            <a:r>
              <a:rPr lang="en-US" sz="2600" dirty="0"/>
              <a:t>/ les </a:t>
            </a:r>
            <a:r>
              <a:rPr lang="en-US" sz="2600" dirty="0" err="1"/>
              <a:t>besoins</a:t>
            </a:r>
            <a:r>
              <a:rPr lang="en-US" sz="2600" dirty="0"/>
              <a:t>/ les </a:t>
            </a:r>
            <a:r>
              <a:rPr lang="en-US" sz="2600" dirty="0" err="1"/>
              <a:t>atouts</a:t>
            </a: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/>
              <a:t>Visée</a:t>
            </a: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ED5B3A"/>
                </a:solidFill>
              </a:rPr>
              <a:t>5. Des questions </a:t>
            </a:r>
            <a:r>
              <a:rPr lang="en-US" sz="2600" b="1" dirty="0" err="1">
                <a:solidFill>
                  <a:srgbClr val="ED5B3A"/>
                </a:solidFill>
              </a:rPr>
              <a:t>spécifiques</a:t>
            </a:r>
            <a:r>
              <a:rPr lang="en-US" sz="2600" b="1" dirty="0">
                <a:solidFill>
                  <a:srgbClr val="ED5B3A"/>
                </a:solidFill>
              </a:rPr>
              <a:t> à la </a:t>
            </a:r>
            <a:r>
              <a:rPr lang="en-US" sz="2600" b="1" dirty="0" err="1">
                <a:solidFill>
                  <a:srgbClr val="ED5B3A"/>
                </a:solidFill>
              </a:rPr>
              <a:t>thématique</a:t>
            </a:r>
            <a:r>
              <a:rPr lang="en-US" sz="2600" b="1" dirty="0">
                <a:solidFill>
                  <a:srgbClr val="ED5B3A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ED5B3A"/>
                </a:solidFill>
              </a:rPr>
              <a:t>6. Debriefing </a:t>
            </a:r>
            <a:r>
              <a:rPr lang="en-US" sz="2600" b="1" dirty="0" err="1">
                <a:solidFill>
                  <a:srgbClr val="ED5B3A"/>
                </a:solidFill>
              </a:rPr>
              <a:t>collectif</a:t>
            </a:r>
            <a:r>
              <a:rPr lang="en-US" sz="2600" b="1" dirty="0">
                <a:solidFill>
                  <a:srgbClr val="ED5B3A"/>
                </a:solidFill>
              </a:rPr>
              <a:t> </a:t>
            </a:r>
            <a:r>
              <a:rPr lang="en-US" sz="2600" b="1" dirty="0"/>
              <a:t>:  </a:t>
            </a:r>
            <a:r>
              <a:rPr lang="en-US" sz="2600" dirty="0"/>
              <a:t>points forts/ point </a:t>
            </a:r>
            <a:r>
              <a:rPr lang="en-US" sz="2600" dirty="0" err="1"/>
              <a:t>faibles</a:t>
            </a:r>
            <a:r>
              <a:rPr lang="en-US" sz="2600" dirty="0"/>
              <a:t>/ </a:t>
            </a:r>
            <a:r>
              <a:rPr lang="en-US" sz="2600" dirty="0" err="1"/>
              <a:t>besoins</a:t>
            </a:r>
            <a:r>
              <a:rPr lang="en-US" sz="2600" dirty="0"/>
              <a:t> </a:t>
            </a:r>
            <a:r>
              <a:rPr lang="en-US" sz="2600" dirty="0" err="1"/>
              <a:t>identifiés</a:t>
            </a:r>
            <a:r>
              <a:rPr lang="en-US" sz="26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7" name="Image 6" descr="Une image contenant texte, carte de visi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xmlns="" id="{01972073-AAE2-54FE-C981-096286C01B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2141" y="643468"/>
            <a:ext cx="3824461" cy="2545005"/>
          </a:xfrm>
          <a:prstGeom prst="rect">
            <a:avLst/>
          </a:prstGeom>
        </p:spPr>
      </p:pic>
      <p:pic>
        <p:nvPicPr>
          <p:cNvPr id="8" name="Image 7" descr="Une image contenant Police, carte&#10;&#10;Le contenu généré par l’IA peut être incorrect.">
            <a:extLst>
              <a:ext uri="{FF2B5EF4-FFF2-40B4-BE49-F238E27FC236}">
                <a16:creationId xmlns:a16="http://schemas.microsoft.com/office/drawing/2014/main" xmlns="" id="{704FDE44-F418-7B88-6C67-1BF9371574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1617" y="3657600"/>
            <a:ext cx="2585510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65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AAFDDC6-1684-A7CD-8192-4DA57D26D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9B86A1DA-92D5-CB3D-0F47-DC55E55CA6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F89FF28E-3BA0-6012-8BD8-397616C1D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CA58FD1-1C15-8BEF-00DF-1CC396DA8775}"/>
              </a:ext>
            </a:extLst>
          </p:cNvPr>
          <p:cNvSpPr txBox="1"/>
          <p:nvPr/>
        </p:nvSpPr>
        <p:spPr>
          <a:xfrm>
            <a:off x="1208314" y="1372070"/>
            <a:ext cx="10678885" cy="4510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fr-FR" sz="1800" b="1" kern="0" dirty="0">
              <a:solidFill>
                <a:srgbClr val="ED5B3A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336699"/>
                </a:solidFill>
              </a:rPr>
              <a:t>Proposition de dates sur 2 saisons et hors période vacances estivales  : </a:t>
            </a:r>
            <a:r>
              <a:rPr lang="fr-FR" b="1" dirty="0" smtClean="0">
                <a:solidFill>
                  <a:srgbClr val="336699"/>
                </a:solidFill>
              </a:rPr>
              <a:t>14</a:t>
            </a:r>
            <a:r>
              <a:rPr lang="fr-FR" b="1" dirty="0" smtClean="0">
                <a:solidFill>
                  <a:srgbClr val="336699"/>
                </a:solidFill>
              </a:rPr>
              <a:t> </a:t>
            </a:r>
            <a:r>
              <a:rPr lang="fr-FR" b="1" dirty="0">
                <a:solidFill>
                  <a:srgbClr val="336699"/>
                </a:solidFill>
              </a:rPr>
              <a:t>juin, 5 juillet</a:t>
            </a:r>
            <a:r>
              <a:rPr lang="fr-FR" b="1" dirty="0" smtClean="0">
                <a:solidFill>
                  <a:srgbClr val="336699"/>
                </a:solidFill>
              </a:rPr>
              <a:t>, 20 </a:t>
            </a:r>
            <a:r>
              <a:rPr lang="fr-FR" b="1" dirty="0">
                <a:solidFill>
                  <a:srgbClr val="336699"/>
                </a:solidFill>
              </a:rPr>
              <a:t>et 27 septembre </a:t>
            </a:r>
            <a:endParaRPr lang="fr-FR" b="1" kern="0" dirty="0">
              <a:solidFill>
                <a:srgbClr val="ED5B3A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1800" b="1" kern="0" dirty="0">
              <a:solidFill>
                <a:srgbClr val="ED5B3A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0" dirty="0">
                <a:solidFill>
                  <a:srgbClr val="ED5B3A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Cheminer dans la ville </a:t>
            </a:r>
            <a:r>
              <a:rPr lang="fr-FR" sz="18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comment pratique-t-on la ville , Porosité et fonctionnalité, les mobilités, les obstacles, les lieux vecteurs de lien social….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0" dirty="0">
                <a:solidFill>
                  <a:srgbClr val="ED5B3A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vivant à l’épreuve de la ville </a:t>
            </a:r>
            <a:r>
              <a:rPr lang="fr-FR" sz="18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biodiversité, préservation du vivant, santé en ville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0" dirty="0">
                <a:solidFill>
                  <a:srgbClr val="ED5B3A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Paysage et identité </a:t>
            </a:r>
            <a:r>
              <a:rPr lang="fr-FR" sz="18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ouverture, belvédère, eau, panorama, le côté provençal…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000" b="1" kern="0" dirty="0">
                <a:solidFill>
                  <a:srgbClr val="ED5B3A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L’ombre en ville </a:t>
            </a:r>
            <a:r>
              <a:rPr lang="fr-FR" sz="18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(arbres, végétalisation...) / lumière et paysage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Espace réservé du contenu 8" descr="Ampoule et engrenage avec un remplissage uni">
            <a:extLst>
              <a:ext uri="{FF2B5EF4-FFF2-40B4-BE49-F238E27FC236}">
                <a16:creationId xmlns:a16="http://schemas.microsoft.com/office/drawing/2014/main" xmlns="" id="{11D7CFB1-017D-3812-6DF3-E5B73799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8543601">
            <a:off x="730495" y="198316"/>
            <a:ext cx="975437" cy="975437"/>
          </a:xfr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xmlns="" id="{2F8A40E0-71B0-56D7-48A0-6533EC20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947" y="-609600"/>
            <a:ext cx="9274627" cy="23178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1" kern="1200" dirty="0" err="1">
                <a:solidFill>
                  <a:srgbClr val="ED5B3A"/>
                </a:solidFill>
                <a:latin typeface="+mj-lt"/>
                <a:ea typeface="+mj-ea"/>
                <a:cs typeface="+mj-cs"/>
              </a:rPr>
              <a:t>Thèmes</a:t>
            </a:r>
            <a:r>
              <a:rPr lang="en-US" sz="2800" b="1" i="1" kern="1200" dirty="0">
                <a:solidFill>
                  <a:srgbClr val="ED5B3A"/>
                </a:solidFill>
                <a:latin typeface="+mj-lt"/>
                <a:ea typeface="+mj-ea"/>
                <a:cs typeface="+mj-cs"/>
              </a:rPr>
              <a:t> et dates des </a:t>
            </a:r>
            <a:r>
              <a:rPr lang="en-US" sz="2800" b="1" i="1" kern="1200" dirty="0" err="1">
                <a:solidFill>
                  <a:srgbClr val="ED5B3A"/>
                </a:solidFill>
                <a:latin typeface="+mj-lt"/>
                <a:ea typeface="+mj-ea"/>
                <a:cs typeface="+mj-cs"/>
              </a:rPr>
              <a:t>balades</a:t>
            </a:r>
            <a:r>
              <a:rPr lang="en-US" sz="2800" b="1" i="1" kern="1200" dirty="0">
                <a:solidFill>
                  <a:srgbClr val="ED5B3A"/>
                </a:solidFill>
                <a:latin typeface="+mj-lt"/>
                <a:ea typeface="+mj-ea"/>
                <a:cs typeface="+mj-cs"/>
              </a:rPr>
              <a:t> sensibles  </a:t>
            </a:r>
          </a:p>
        </p:txBody>
      </p:sp>
    </p:spTree>
    <p:extLst>
      <p:ext uri="{BB962C8B-B14F-4D97-AF65-F5344CB8AC3E}">
        <p14:creationId xmlns:p14="http://schemas.microsoft.com/office/powerpoint/2010/main" xmlns="" val="285180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C82EBE0-A2EF-4A79-51B4-DA9AB2E7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55950E9-8FE0-FA42-1E46-340F519108DC}"/>
              </a:ext>
            </a:extLst>
          </p:cNvPr>
          <p:cNvSpPr txBox="1"/>
          <p:nvPr/>
        </p:nvSpPr>
        <p:spPr>
          <a:xfrm>
            <a:off x="1568971" y="928469"/>
            <a:ext cx="983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6699"/>
                </a:solidFill>
              </a:rPr>
              <a:t>Objectif : collecter leur perception du paysage et leur usage/ Durée de l’atelier en classe 1H30 </a:t>
            </a:r>
            <a:r>
              <a:rPr lang="fr-FR" b="1" dirty="0" err="1">
                <a:solidFill>
                  <a:srgbClr val="336699"/>
                </a:solidFill>
              </a:rPr>
              <a:t>env</a:t>
            </a:r>
            <a:r>
              <a:rPr lang="fr-FR" b="1" dirty="0">
                <a:solidFill>
                  <a:srgbClr val="336699"/>
                </a:solidFill>
              </a:rPr>
              <a:t> / Les cartes postales sont finies à la maison et collectées par l’enseignant 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66E1723E-08AC-8BF0-A30F-871C6B9230AA}"/>
              </a:ext>
            </a:extLst>
          </p:cNvPr>
          <p:cNvSpPr txBox="1">
            <a:spLocks/>
          </p:cNvSpPr>
          <p:nvPr/>
        </p:nvSpPr>
        <p:spPr>
          <a:xfrm>
            <a:off x="-2687976" y="-441908"/>
            <a:ext cx="1203517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rgbClr val="ED5B3A"/>
                </a:solidFill>
                <a:latin typeface="+mn-lt"/>
              </a:rPr>
              <a:t># 3 -Les ateliers </a:t>
            </a:r>
            <a:r>
              <a:rPr lang="fr-FR" sz="2400" dirty="0" smtClean="0">
                <a:solidFill>
                  <a:srgbClr val="ED5B3A"/>
                </a:solidFill>
                <a:latin typeface="+mn-lt"/>
              </a:rPr>
              <a:t>péri scolaires </a:t>
            </a:r>
            <a:r>
              <a:rPr lang="fr-FR" sz="2400" dirty="0">
                <a:solidFill>
                  <a:srgbClr val="ED5B3A"/>
                </a:solidFill>
                <a:latin typeface="+mn-lt"/>
              </a:rPr>
              <a:t>- </a:t>
            </a:r>
            <a:r>
              <a:rPr lang="fr-FR" sz="2400" dirty="0" smtClean="0">
                <a:solidFill>
                  <a:srgbClr val="ED5B3A"/>
                </a:solidFill>
                <a:latin typeface="+mn-lt"/>
              </a:rPr>
              <a:t>juillet </a:t>
            </a:r>
            <a:endParaRPr lang="fr-FR" sz="2400" dirty="0">
              <a:solidFill>
                <a:srgbClr val="ED5B3A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7B4A58A-5973-296A-DE0C-424F170A4828}"/>
              </a:ext>
            </a:extLst>
          </p:cNvPr>
          <p:cNvSpPr txBox="1"/>
          <p:nvPr/>
        </p:nvSpPr>
        <p:spPr>
          <a:xfrm>
            <a:off x="124460" y="1574800"/>
            <a:ext cx="4874167" cy="647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rgbClr val="ED5B3A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Séquence 1 : le billet d’amour</a:t>
            </a:r>
            <a:endParaRPr lang="fr-FR" sz="1800" b="1" kern="100" dirty="0">
              <a:solidFill>
                <a:srgbClr val="ED5B3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Chaque enfant est invité à écrire un billet d’amour à Vence, sur ce qu’il aime sur la commune. Ceux qui le souhaitent peuvent le lire aux autres</a:t>
            </a:r>
            <a:r>
              <a:rPr lang="fr-FR" sz="18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fr-FR" kern="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r>
              <a:rPr lang="fr-FR" b="1" kern="0" dirty="0">
                <a:solidFill>
                  <a:srgbClr val="ED5B3A"/>
                </a:solidFill>
                <a:latin typeface="Calibri Light" panose="020F0302020204030204" pitchFamily="34" charset="0"/>
              </a:rPr>
              <a:t>Séquence 2 : Jeux des perceptions (on prépare des cartes, ils doivent répondre spontanément)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Vence était….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couleur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son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odeur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fête</a:t>
            </a:r>
            <a:endParaRPr lang="fr-FR" sz="1400" kern="100" dirty="0">
              <a:solidFill>
                <a:srgbClr val="3366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paysage (que tu aimes particulièrement</a:t>
            </a: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pourquoi )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matériau utilisé pour construire la ville ? </a:t>
            </a:r>
            <a:endParaRPr lang="fr-FR" sz="1400" kern="0" dirty="0">
              <a:solidFill>
                <a:srgbClr val="336699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lieu dans la ville où tu te sens bien pour te balader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lieu où tu aimes te retrouver en famille ou avec tes amis</a:t>
            </a:r>
            <a:endParaRPr lang="fr-FR" sz="1400" kern="100" dirty="0">
              <a:solidFill>
                <a:srgbClr val="3366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que tu aimerais changer à Vence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kern="0" dirty="0">
                <a:solidFill>
                  <a:srgbClr val="336699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a-t-on besoin de nature en ville 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100" kern="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100" kern="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kern="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375687B-4F5D-97FD-5F73-B256F8F65795}"/>
              </a:ext>
            </a:extLst>
          </p:cNvPr>
          <p:cNvSpPr txBox="1"/>
          <p:nvPr/>
        </p:nvSpPr>
        <p:spPr>
          <a:xfrm>
            <a:off x="6207760" y="1574800"/>
            <a:ext cx="5859780" cy="173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kern="0" dirty="0">
                <a:solidFill>
                  <a:srgbClr val="ED5B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Séquence 3 :</a:t>
            </a:r>
            <a:r>
              <a:rPr lang="fr-FR" kern="0" dirty="0">
                <a:solidFill>
                  <a:srgbClr val="ED5B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kern="0" dirty="0">
                <a:solidFill>
                  <a:srgbClr val="ED5B3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Dessiner la carte postale de Vence</a:t>
            </a:r>
            <a:endParaRPr lang="fr-FR" b="1" kern="100" dirty="0">
              <a:solidFill>
                <a:srgbClr val="ED5B3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Dessiner une carte postale pour Vence, qu’un touriste pourrait envoyer , avec soit</a:t>
            </a:r>
            <a:endParaRPr lang="fr-FR" sz="1400" kern="100" dirty="0">
              <a:solidFill>
                <a:srgbClr val="3366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endroit très beau, qui vous plait beaucoup </a:t>
            </a:r>
            <a:endParaRPr lang="fr-FR" sz="1400" kern="100" dirty="0">
              <a:solidFill>
                <a:srgbClr val="3366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 Light" panose="020F0302020204030204" pitchFamily="34" charset="0"/>
              <a:buChar char="-"/>
            </a:pPr>
            <a:r>
              <a:rPr lang="fr-FR" sz="1400" kern="0" dirty="0">
                <a:solidFill>
                  <a:srgbClr val="33669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Plusieurs choses qu’on trouve à Vence (comme un tableau avec plusieurs éléments)</a:t>
            </a:r>
            <a:endParaRPr lang="fr-FR" sz="1400" kern="100" dirty="0">
              <a:solidFill>
                <a:srgbClr val="3366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94C7DCC-4C8E-1726-8883-3A366F650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2893" y="3946899"/>
            <a:ext cx="3972560" cy="22298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65C7F48-F532-C6BC-FB7B-8C13DC303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7760" y="3611880"/>
            <a:ext cx="1543047" cy="30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0093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432</Words>
  <Application>Microsoft Office PowerPoint</Application>
  <PresentationFormat>Personnalisé</PresentationFormat>
  <Paragraphs>96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Une démarche sensible  qui amène à porter une attention au paysage à travers ses différentes fonctions </vt:lpstr>
      <vt:lpstr># 1 –Des cafés « paysage »</vt:lpstr>
      <vt:lpstr># 2 – Quatre  balades sensibles sont organisées</vt:lpstr>
      <vt:lpstr>Diapositive 5</vt:lpstr>
      <vt:lpstr>Thèmes et dates des balades sensibles  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Emilie Giraut</dc:creator>
  <cp:lastModifiedBy>Sandra CAUVIN</cp:lastModifiedBy>
  <cp:revision>15</cp:revision>
  <dcterms:created xsi:type="dcterms:W3CDTF">2025-03-06T13:11:44Z</dcterms:created>
  <dcterms:modified xsi:type="dcterms:W3CDTF">2025-07-15T14:36:54Z</dcterms:modified>
</cp:coreProperties>
</file>